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5" r:id="rId2"/>
    <p:sldMasterId id="2147483662" r:id="rId3"/>
  </p:sldMasterIdLst>
  <p:notesMasterIdLst>
    <p:notesMasterId r:id="rId4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ObYWlgHiyh3DJm/u/1vOtpAk7P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16" d="100"/>
          <a:sy n="116" d="100"/>
        </p:scale>
        <p:origin x="8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300"/>
              </a:spcBef>
              <a:spcAft>
                <a:spcPts val="0"/>
              </a:spcAft>
              <a:buClr>
                <a:schemeClr val="dk1"/>
              </a:buClr>
              <a:buSzPts val="1100"/>
              <a:buFont typeface="Arial"/>
              <a:buNone/>
            </a:pPr>
            <a:endParaRPr/>
          </a:p>
        </p:txBody>
      </p:sp>
      <p:sp>
        <p:nvSpPr>
          <p:cNvPr id="388" name="Google Shape;3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2b3de7681c_1_7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g32b3de7681c_1_7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496" name="Google Shape;496;g32b3de7681c_1_7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32f2f2fdc85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g32f2f2fdc85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22d63a9173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g322d63a9173_0_2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33539ab047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g33539ab047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g33539ab047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33539ab047e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g33539ab047e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42900" algn="l" rtl="0">
              <a:lnSpc>
                <a:spcPct val="120000"/>
              </a:lnSpc>
              <a:spcBef>
                <a:spcPts val="500"/>
              </a:spcBef>
              <a:spcAft>
                <a:spcPts val="0"/>
              </a:spcAft>
              <a:buSzPts val="1800"/>
              <a:buChar char="•"/>
            </a:pPr>
            <a:r>
              <a:rPr lang="en-GB" sz="1200"/>
              <a:t>The MISP2 portal is a pre-made X-Road component, that allows a user to generate and take into use user interfaces for X-Road services, without the need to develop special software. </a:t>
            </a:r>
            <a:endParaRPr/>
          </a:p>
          <a:p>
            <a:pPr marL="457200" lvl="0" indent="-342900" algn="l" rtl="0">
              <a:lnSpc>
                <a:spcPct val="120000"/>
              </a:lnSpc>
              <a:spcBef>
                <a:spcPts val="0"/>
              </a:spcBef>
              <a:spcAft>
                <a:spcPts val="0"/>
              </a:spcAft>
              <a:buSzPts val="1800"/>
              <a:buChar char="•"/>
            </a:pPr>
            <a:r>
              <a:rPr lang="en-GB" sz="1200"/>
              <a:t>The target user group for MISP2 are the institutions that need to start using X-Road services, but for who it is not yet allocated resources to develop support for X-Road in their existing software solutions.</a:t>
            </a:r>
            <a:endParaRPr/>
          </a:p>
          <a:p>
            <a:pPr marL="0" lvl="0" indent="0" algn="l" rtl="0">
              <a:lnSpc>
                <a:spcPct val="100000"/>
              </a:lnSpc>
              <a:spcBef>
                <a:spcPts val="0"/>
              </a:spcBef>
              <a:spcAft>
                <a:spcPts val="0"/>
              </a:spcAft>
              <a:buSzPts val="1400"/>
              <a:buNone/>
            </a:pPr>
            <a:endParaRPr/>
          </a:p>
        </p:txBody>
      </p:sp>
      <p:sp>
        <p:nvSpPr>
          <p:cNvPr id="542" name="Google Shape;542;g33539ab047e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33539ab047e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g33539ab047e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2" name="Google Shape;552;g33539ab047e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33539ab047e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g33539ab047e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g33539ab047e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33539ab047e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33539ab047e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g33539ab047e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33539ab047e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g33539ab047e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g33539ab047e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33539ab047e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g33539ab047e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9" name="Google Shape;589;g33539ab047e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33539ab047e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g33539ab047e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8" name="Google Shape;598;g33539ab047e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33539ab047e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g33539ab047e_0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7" name="Google Shape;607;g33539ab047e_0_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33539ab047e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g33539ab047e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6" name="Google Shape;616;g33539ab047e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33539ab047e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g33539ab047e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5" name="Google Shape;625;g33539ab047e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33539ab047e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g33539ab047e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4" name="Google Shape;634;g33539ab047e_0_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33539ab047e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g33539ab047e_0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3" name="Google Shape;643;g33539ab047e_0_1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33539ab047e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g33539ab047e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2" name="Google Shape;652;g33539ab047e_0_1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33539ab047e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g33539ab047e_0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g33539ab047e_0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33539ab047e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g33539ab047e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0" name="Google Shape;670;g33539ab047e_0_1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33539ab047e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g33539ab047e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9" name="Google Shape;679;g33539ab047e_0_1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2b3de7681c_1_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32b3de7681c_1_2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g32b3de7681c_1_2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33539ab047e_0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g33539ab047e_0_1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9" name="Google Shape;689;g33539ab047e_0_1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33539ab047e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g33539ab047e_0_1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8" name="Google Shape;698;g33539ab047e_0_1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33539ab047e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g33539ab047e_0_1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8" name="Google Shape;708;g33539ab047e_0_1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33539ab047e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g33539ab047e_0_1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8" name="Google Shape;718;g33539ab047e_0_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33539ab047e_0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g33539ab047e_0_1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8" name="Google Shape;728;g33539ab047e_0_1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33539ab047e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g33539ab047e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5" name="Google Shape;74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4" name="Google Shape;75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2b3de7681c_1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32b3de7681c_1_5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2b3de7681c_1_5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32b3de7681c_1_5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g32b3de7681c_1_5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2b3de7681c_1_5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32b3de7681c_1_5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g32b3de7681c_1_5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32b3de7681c_1_6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32b3de7681c_1_6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g32b3de7681c_1_6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32b3de7681c_1_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g32b3de7681c_1_6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2b3de7681c_1_9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g32b3de7681c_1_9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g32b3de7681c_1_9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chemeClr val="lt1"/>
        </a:solidFill>
        <a:effectLst/>
      </p:bgPr>
    </p:bg>
    <p:spTree>
      <p:nvGrpSpPr>
        <p:cNvPr id="1" name="Shape 14"/>
        <p:cNvGrpSpPr/>
        <p:nvPr/>
      </p:nvGrpSpPr>
      <p:grpSpPr>
        <a:xfrm>
          <a:off x="0" y="0"/>
          <a:ext cx="0" cy="0"/>
          <a:chOff x="0" y="0"/>
          <a:chExt cx="0" cy="0"/>
        </a:xfrm>
      </p:grpSpPr>
      <p:sp>
        <p:nvSpPr>
          <p:cNvPr id="15" name="Google Shape;15;p25"/>
          <p:cNvSpPr txBox="1">
            <a:spLocks noGrp="1"/>
          </p:cNvSpPr>
          <p:nvPr>
            <p:ph type="subTitle" idx="1"/>
          </p:nvPr>
        </p:nvSpPr>
        <p:spPr>
          <a:xfrm>
            <a:off x="371475" y="1130400"/>
            <a:ext cx="11449050" cy="255600"/>
          </a:xfrm>
          <a:prstGeom prst="rect">
            <a:avLst/>
          </a:prstGeom>
          <a:noFill/>
          <a:ln>
            <a:noFill/>
          </a:ln>
        </p:spPr>
        <p:txBody>
          <a:bodyPr spcFirstLastPara="1" wrap="square" lIns="0" tIns="0" rIns="0" bIns="0" anchor="b" anchorCtr="0">
            <a:noAutofit/>
          </a:bodyPr>
          <a:lstStyle>
            <a:lvl1pPr lvl="0" algn="l">
              <a:lnSpc>
                <a:spcPct val="120000"/>
              </a:lnSpc>
              <a:spcBef>
                <a:spcPts val="1000"/>
              </a:spcBef>
              <a:spcAft>
                <a:spcPts val="0"/>
              </a:spcAft>
              <a:buClr>
                <a:schemeClr val="accent1"/>
              </a:buClr>
              <a:buSzPts val="1200"/>
              <a:buNone/>
              <a:defRPr sz="1200" b="0" i="0" cap="none">
                <a:solidFill>
                  <a:schemeClr val="accent1"/>
                </a:solidFill>
                <a:latin typeface="Arial"/>
                <a:ea typeface="Arial"/>
                <a:cs typeface="Arial"/>
                <a:sym typeface="Aria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 name="Google Shape;16;p25"/>
          <p:cNvPicPr preferRelativeResize="0"/>
          <p:nvPr/>
        </p:nvPicPr>
        <p:blipFill rotWithShape="1">
          <a:blip r:embed="rId2">
            <a:alphaModFix/>
          </a:blip>
          <a:srcRect/>
          <a:stretch/>
        </p:blipFill>
        <p:spPr>
          <a:xfrm>
            <a:off x="371475" y="441325"/>
            <a:ext cx="1179445" cy="415447"/>
          </a:xfrm>
          <a:prstGeom prst="rect">
            <a:avLst/>
          </a:prstGeom>
          <a:noFill/>
          <a:ln>
            <a:noFill/>
          </a:ln>
        </p:spPr>
      </p:pic>
      <p:sp>
        <p:nvSpPr>
          <p:cNvPr id="17" name="Google Shape;17;p25"/>
          <p:cNvSpPr txBox="1">
            <a:spLocks noGrp="1"/>
          </p:cNvSpPr>
          <p:nvPr>
            <p:ph type="title"/>
          </p:nvPr>
        </p:nvSpPr>
        <p:spPr>
          <a:xfrm>
            <a:off x="371475" y="1520825"/>
            <a:ext cx="11449050" cy="2156193"/>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500"/>
              <a:buFont typeface="Arial"/>
              <a:buNone/>
              <a:defRPr sz="65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p:nvPr/>
        </p:nvSpPr>
        <p:spPr>
          <a:xfrm>
            <a:off x="0" y="3599330"/>
            <a:ext cx="1631949" cy="3258356"/>
          </a:xfrm>
          <a:custGeom>
            <a:avLst/>
            <a:gdLst/>
            <a:ahLst/>
            <a:cxnLst/>
            <a:rect l="l" t="t" r="r" b="b"/>
            <a:pathLst>
              <a:path w="3005491" h="6516712" extrusionOk="0">
                <a:moveTo>
                  <a:pt x="0" y="6516713"/>
                </a:moveTo>
                <a:lnTo>
                  <a:pt x="3005492" y="6516713"/>
                </a:lnTo>
                <a:lnTo>
                  <a:pt x="3005492" y="0"/>
                </a:lnTo>
                <a:lnTo>
                  <a:pt x="0" y="0"/>
                </a:lnTo>
                <a:lnTo>
                  <a:pt x="0" y="6516713"/>
                </a:lnTo>
                <a:close/>
              </a:path>
            </a:pathLst>
          </a:custGeom>
          <a:solidFill>
            <a:srgbClr val="1DCB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9" name="Google Shape;19;p25"/>
          <p:cNvSpPr/>
          <p:nvPr/>
        </p:nvSpPr>
        <p:spPr>
          <a:xfrm>
            <a:off x="4187825" y="3599330"/>
            <a:ext cx="1260475" cy="3258356"/>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32F2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0" name="Google Shape;20;p25"/>
          <p:cNvSpPr/>
          <p:nvPr/>
        </p:nvSpPr>
        <p:spPr>
          <a:xfrm>
            <a:off x="2927349" y="3599330"/>
            <a:ext cx="1260475" cy="3258356"/>
          </a:xfrm>
          <a:custGeom>
            <a:avLst/>
            <a:gdLst/>
            <a:ahLst/>
            <a:cxnLst/>
            <a:rect l="l" t="t" r="r" b="b"/>
            <a:pathLst>
              <a:path w="2624501" h="6516712" extrusionOk="0">
                <a:moveTo>
                  <a:pt x="0" y="6516713"/>
                </a:moveTo>
                <a:lnTo>
                  <a:pt x="2624502" y="6516713"/>
                </a:lnTo>
                <a:lnTo>
                  <a:pt x="2624502" y="0"/>
                </a:lnTo>
                <a:lnTo>
                  <a:pt x="0" y="0"/>
                </a:lnTo>
                <a:lnTo>
                  <a:pt x="0" y="6516713"/>
                </a:lnTo>
                <a:close/>
              </a:path>
            </a:pathLst>
          </a:custGeom>
          <a:solidFill>
            <a:srgbClr val="2BE5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1" name="Google Shape;21;p25"/>
          <p:cNvSpPr/>
          <p:nvPr/>
        </p:nvSpPr>
        <p:spPr>
          <a:xfrm>
            <a:off x="1631950" y="3599330"/>
            <a:ext cx="1295400" cy="3258356"/>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24D8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2" name="Google Shape;22;p25"/>
          <p:cNvSpPr/>
          <p:nvPr/>
        </p:nvSpPr>
        <p:spPr>
          <a:xfrm>
            <a:off x="5448300" y="3599330"/>
            <a:ext cx="6743762" cy="3258356"/>
          </a:xfrm>
          <a:custGeom>
            <a:avLst/>
            <a:gdLst/>
            <a:ahLst/>
            <a:cxnLst/>
            <a:rect l="l" t="t" r="r" b="b"/>
            <a:pathLst>
              <a:path w="13503519" h="6516712" extrusionOk="0">
                <a:moveTo>
                  <a:pt x="0" y="6516713"/>
                </a:moveTo>
                <a:lnTo>
                  <a:pt x="13503519" y="6516713"/>
                </a:lnTo>
                <a:lnTo>
                  <a:pt x="13503519" y="0"/>
                </a:lnTo>
                <a:lnTo>
                  <a:pt x="0" y="0"/>
                </a:lnTo>
                <a:lnTo>
                  <a:pt x="0" y="6516713"/>
                </a:lnTo>
                <a:close/>
              </a:path>
            </a:pathLst>
          </a:custGeom>
          <a:solidFill>
            <a:srgbClr val="39FF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Timed">
  <p:cSld name="*Agenda Timed">
    <p:spTree>
      <p:nvGrpSpPr>
        <p:cNvPr id="1" name="Shape 123"/>
        <p:cNvGrpSpPr/>
        <p:nvPr/>
      </p:nvGrpSpPr>
      <p:grpSpPr>
        <a:xfrm>
          <a:off x="0" y="0"/>
          <a:ext cx="0" cy="0"/>
          <a:chOff x="0" y="0"/>
          <a:chExt cx="0" cy="0"/>
        </a:xfrm>
      </p:grpSpPr>
      <p:grpSp>
        <p:nvGrpSpPr>
          <p:cNvPr id="124" name="Google Shape;124;p42"/>
          <p:cNvGrpSpPr/>
          <p:nvPr/>
        </p:nvGrpSpPr>
        <p:grpSpPr>
          <a:xfrm flipH="1">
            <a:off x="-1" y="0"/>
            <a:ext cx="5448478" cy="6868635"/>
            <a:chOff x="13503518" y="446"/>
            <a:chExt cx="10879021" cy="13715553"/>
          </a:xfrm>
        </p:grpSpPr>
        <p:sp>
          <p:nvSpPr>
            <p:cNvPr id="125" name="Google Shape;125;p42"/>
            <p:cNvSpPr/>
            <p:nvPr/>
          </p:nvSpPr>
          <p:spPr>
            <a:xfrm>
              <a:off x="13503518" y="446"/>
              <a:ext cx="2517154" cy="13715108"/>
            </a:xfrm>
            <a:custGeom>
              <a:avLst/>
              <a:gdLst/>
              <a:ahLst/>
              <a:cxnLst/>
              <a:rect l="l" t="t" r="r" b="b"/>
              <a:pathLst>
                <a:path w="2624512" h="13715107" extrusionOk="0">
                  <a:moveTo>
                    <a:pt x="0" y="13715107"/>
                  </a:moveTo>
                  <a:lnTo>
                    <a:pt x="2624512" y="13715107"/>
                  </a:lnTo>
                  <a:lnTo>
                    <a:pt x="2624512" y="0"/>
                  </a:lnTo>
                  <a:lnTo>
                    <a:pt x="0" y="0"/>
                  </a:lnTo>
                  <a:lnTo>
                    <a:pt x="0" y="1371510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26" name="Google Shape;126;p42"/>
            <p:cNvSpPr/>
            <p:nvPr/>
          </p:nvSpPr>
          <p:spPr>
            <a:xfrm>
              <a:off x="21124011" y="446"/>
              <a:ext cx="3258528" cy="13715108"/>
            </a:xfrm>
            <a:custGeom>
              <a:avLst/>
              <a:gdLst/>
              <a:ahLst/>
              <a:cxnLst/>
              <a:rect l="l" t="t" r="r" b="b"/>
              <a:pathLst>
                <a:path w="3005492" h="13715107" extrusionOk="0">
                  <a:moveTo>
                    <a:pt x="0" y="13715107"/>
                  </a:moveTo>
                  <a:lnTo>
                    <a:pt x="3005493" y="13715107"/>
                  </a:lnTo>
                  <a:lnTo>
                    <a:pt x="3005493" y="0"/>
                  </a:lnTo>
                  <a:lnTo>
                    <a:pt x="0" y="0"/>
                  </a:lnTo>
                  <a:lnTo>
                    <a:pt x="0" y="13715107"/>
                  </a:lnTo>
                  <a:close/>
                </a:path>
              </a:pathLst>
            </a:custGeom>
            <a:solidFill>
              <a:srgbClr val="3859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27" name="Google Shape;127;p42"/>
            <p:cNvSpPr/>
            <p:nvPr/>
          </p:nvSpPr>
          <p:spPr>
            <a:xfrm>
              <a:off x="16020674" y="891"/>
              <a:ext cx="2516801" cy="13715108"/>
            </a:xfrm>
            <a:custGeom>
              <a:avLst/>
              <a:gdLst/>
              <a:ahLst/>
              <a:cxnLst/>
              <a:rect l="l" t="t" r="r" b="b"/>
              <a:pathLst>
                <a:path w="2624514" h="13715107" extrusionOk="0">
                  <a:moveTo>
                    <a:pt x="0" y="13715107"/>
                  </a:moveTo>
                  <a:lnTo>
                    <a:pt x="2624515" y="13715107"/>
                  </a:lnTo>
                  <a:lnTo>
                    <a:pt x="2624515" y="0"/>
                  </a:lnTo>
                  <a:lnTo>
                    <a:pt x="0" y="0"/>
                  </a:lnTo>
                  <a:lnTo>
                    <a:pt x="0" y="13715107"/>
                  </a:lnTo>
                  <a:close/>
                </a:path>
              </a:pathLst>
            </a:custGeom>
            <a:solidFill>
              <a:srgbClr val="39C8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28" name="Google Shape;128;p42"/>
            <p:cNvSpPr/>
            <p:nvPr/>
          </p:nvSpPr>
          <p:spPr>
            <a:xfrm>
              <a:off x="18537473" y="891"/>
              <a:ext cx="2586536" cy="13715108"/>
            </a:xfrm>
            <a:custGeom>
              <a:avLst/>
              <a:gdLst/>
              <a:ahLst/>
              <a:cxnLst/>
              <a:rect l="l" t="t" r="r" b="b"/>
              <a:pathLst>
                <a:path w="2624498" h="13715107" extrusionOk="0">
                  <a:moveTo>
                    <a:pt x="0" y="13715107"/>
                  </a:moveTo>
                  <a:lnTo>
                    <a:pt x="2624498" y="13715107"/>
                  </a:lnTo>
                  <a:lnTo>
                    <a:pt x="2624498" y="0"/>
                  </a:lnTo>
                  <a:lnTo>
                    <a:pt x="0" y="0"/>
                  </a:lnTo>
                  <a:lnTo>
                    <a:pt x="0" y="13715107"/>
                  </a:lnTo>
                  <a:close/>
                </a:path>
              </a:pathLst>
            </a:custGeom>
            <a:solidFill>
              <a:srgbClr val="38905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grpSp>
      <p:sp>
        <p:nvSpPr>
          <p:cNvPr id="129" name="Google Shape;129;p42"/>
          <p:cNvSpPr txBox="1">
            <a:spLocks noGrp="1"/>
          </p:cNvSpPr>
          <p:nvPr>
            <p:ph type="body" idx="1"/>
          </p:nvPr>
        </p:nvSpPr>
        <p:spPr>
          <a:xfrm>
            <a:off x="6964519" y="2025774"/>
            <a:ext cx="4861720" cy="575951"/>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42"/>
          <p:cNvSpPr txBox="1">
            <a:spLocks noGrp="1"/>
          </p:cNvSpPr>
          <p:nvPr>
            <p:ph type="body" idx="2"/>
          </p:nvPr>
        </p:nvSpPr>
        <p:spPr>
          <a:xfrm>
            <a:off x="5704044" y="2025774"/>
            <a:ext cx="1041884" cy="57595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0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2"/>
          <p:cNvSpPr txBox="1">
            <a:spLocks noGrp="1"/>
          </p:cNvSpPr>
          <p:nvPr>
            <p:ph type="body" idx="3"/>
          </p:nvPr>
        </p:nvSpPr>
        <p:spPr>
          <a:xfrm>
            <a:off x="6964519" y="2752887"/>
            <a:ext cx="4861720" cy="575951"/>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2"/>
          <p:cNvSpPr txBox="1">
            <a:spLocks noGrp="1"/>
          </p:cNvSpPr>
          <p:nvPr>
            <p:ph type="body" idx="4"/>
          </p:nvPr>
        </p:nvSpPr>
        <p:spPr>
          <a:xfrm>
            <a:off x="5704044" y="2752887"/>
            <a:ext cx="1041884" cy="57595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0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2"/>
          <p:cNvSpPr txBox="1">
            <a:spLocks noGrp="1"/>
          </p:cNvSpPr>
          <p:nvPr>
            <p:ph type="body" idx="5"/>
          </p:nvPr>
        </p:nvSpPr>
        <p:spPr>
          <a:xfrm>
            <a:off x="6964519" y="3480000"/>
            <a:ext cx="4861720" cy="575951"/>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42"/>
          <p:cNvSpPr txBox="1">
            <a:spLocks noGrp="1"/>
          </p:cNvSpPr>
          <p:nvPr>
            <p:ph type="body" idx="6"/>
          </p:nvPr>
        </p:nvSpPr>
        <p:spPr>
          <a:xfrm>
            <a:off x="5704044" y="3480000"/>
            <a:ext cx="1041884" cy="57595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0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42"/>
          <p:cNvSpPr txBox="1">
            <a:spLocks noGrp="1"/>
          </p:cNvSpPr>
          <p:nvPr>
            <p:ph type="body" idx="7"/>
          </p:nvPr>
        </p:nvSpPr>
        <p:spPr>
          <a:xfrm>
            <a:off x="6964519" y="4207113"/>
            <a:ext cx="4861720" cy="575951"/>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42"/>
          <p:cNvSpPr txBox="1">
            <a:spLocks noGrp="1"/>
          </p:cNvSpPr>
          <p:nvPr>
            <p:ph type="body" idx="8"/>
          </p:nvPr>
        </p:nvSpPr>
        <p:spPr>
          <a:xfrm>
            <a:off x="5704044" y="4207113"/>
            <a:ext cx="1041884" cy="57595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0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2"/>
          <p:cNvSpPr txBox="1">
            <a:spLocks noGrp="1"/>
          </p:cNvSpPr>
          <p:nvPr>
            <p:ph type="body" idx="9"/>
          </p:nvPr>
        </p:nvSpPr>
        <p:spPr>
          <a:xfrm>
            <a:off x="6964519" y="4934225"/>
            <a:ext cx="4861720" cy="575951"/>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42"/>
          <p:cNvSpPr txBox="1">
            <a:spLocks noGrp="1"/>
          </p:cNvSpPr>
          <p:nvPr>
            <p:ph type="body" idx="13"/>
          </p:nvPr>
        </p:nvSpPr>
        <p:spPr>
          <a:xfrm>
            <a:off x="5704044" y="4934225"/>
            <a:ext cx="1041884" cy="57595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0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42"/>
          <p:cNvSpPr txBox="1">
            <a:spLocks noGrp="1"/>
          </p:cNvSpPr>
          <p:nvPr>
            <p:ph type="body" idx="14"/>
          </p:nvPr>
        </p:nvSpPr>
        <p:spPr>
          <a:xfrm>
            <a:off x="6964519" y="5661337"/>
            <a:ext cx="4861720" cy="575951"/>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42"/>
          <p:cNvSpPr txBox="1">
            <a:spLocks noGrp="1"/>
          </p:cNvSpPr>
          <p:nvPr>
            <p:ph type="body" idx="15"/>
          </p:nvPr>
        </p:nvSpPr>
        <p:spPr>
          <a:xfrm>
            <a:off x="5704044" y="5661337"/>
            <a:ext cx="1041884" cy="57595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0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42"/>
          <p:cNvSpPr txBox="1">
            <a:spLocks noGrp="1"/>
          </p:cNvSpPr>
          <p:nvPr>
            <p:ph type="body" idx="16"/>
          </p:nvPr>
        </p:nvSpPr>
        <p:spPr>
          <a:xfrm>
            <a:off x="380999" y="1497601"/>
            <a:ext cx="2296800" cy="4739688"/>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1500"/>
              <a:buNone/>
              <a:defRPr sz="1500" b="0" i="0">
                <a:solidFill>
                  <a:schemeClr val="lt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42"/>
          <p:cNvSpPr txBox="1">
            <a:spLocks noGrp="1"/>
          </p:cNvSpPr>
          <p:nvPr>
            <p:ph type="title"/>
          </p:nvPr>
        </p:nvSpPr>
        <p:spPr>
          <a:xfrm>
            <a:off x="5704044" y="1089025"/>
            <a:ext cx="6122195" cy="756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3000"/>
              <a:buFont typeface="Arial"/>
              <a:buNone/>
              <a:defRPr sz="30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42"/>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42"/>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genda (Freeform, Piazza)">
  <p:cSld name="*Agenda (Freeform, Piazza)">
    <p:bg>
      <p:bgPr>
        <a:solidFill>
          <a:schemeClr val="lt2"/>
        </a:solidFill>
        <a:effectLst/>
      </p:bgPr>
    </p:bg>
    <p:spTree>
      <p:nvGrpSpPr>
        <p:cNvPr id="1" name="Shape 145"/>
        <p:cNvGrpSpPr/>
        <p:nvPr/>
      </p:nvGrpSpPr>
      <p:grpSpPr>
        <a:xfrm>
          <a:off x="0" y="0"/>
          <a:ext cx="0" cy="0"/>
          <a:chOff x="0" y="0"/>
          <a:chExt cx="0" cy="0"/>
        </a:xfrm>
      </p:grpSpPr>
      <p:grpSp>
        <p:nvGrpSpPr>
          <p:cNvPr id="146" name="Google Shape;146;p43"/>
          <p:cNvGrpSpPr/>
          <p:nvPr/>
        </p:nvGrpSpPr>
        <p:grpSpPr>
          <a:xfrm>
            <a:off x="1631951" y="0"/>
            <a:ext cx="8928100" cy="6858000"/>
            <a:chOff x="1499665" y="-342900"/>
            <a:chExt cx="9423400" cy="5486400"/>
          </a:xfrm>
        </p:grpSpPr>
        <p:cxnSp>
          <p:nvCxnSpPr>
            <p:cNvPr id="147" name="Google Shape;147;p43"/>
            <p:cNvCxnSpPr/>
            <p:nvPr/>
          </p:nvCxnSpPr>
          <p:spPr>
            <a:xfrm>
              <a:off x="14996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148" name="Google Shape;148;p43"/>
            <p:cNvCxnSpPr/>
            <p:nvPr/>
          </p:nvCxnSpPr>
          <p:spPr>
            <a:xfrm>
              <a:off x="28458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149" name="Google Shape;149;p43"/>
            <p:cNvCxnSpPr/>
            <p:nvPr/>
          </p:nvCxnSpPr>
          <p:spPr>
            <a:xfrm>
              <a:off x="41920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150" name="Google Shape;150;p43"/>
            <p:cNvCxnSpPr/>
            <p:nvPr/>
          </p:nvCxnSpPr>
          <p:spPr>
            <a:xfrm>
              <a:off x="55382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151" name="Google Shape;151;p43"/>
            <p:cNvCxnSpPr/>
            <p:nvPr/>
          </p:nvCxnSpPr>
          <p:spPr>
            <a:xfrm>
              <a:off x="6884465" y="-342900"/>
              <a:ext cx="0" cy="5486400"/>
            </a:xfrm>
            <a:prstGeom prst="straightConnector1">
              <a:avLst/>
            </a:prstGeom>
            <a:noFill/>
            <a:ln w="19050" cap="flat" cmpd="sng">
              <a:solidFill>
                <a:schemeClr val="lt1">
                  <a:alpha val="80000"/>
                </a:schemeClr>
              </a:solidFill>
              <a:prstDash val="solid"/>
              <a:miter lim="800000"/>
              <a:headEnd type="none" w="sm" len="sm"/>
              <a:tailEnd type="none" w="sm" len="sm"/>
            </a:ln>
          </p:spPr>
        </p:cxnSp>
        <p:cxnSp>
          <p:nvCxnSpPr>
            <p:cNvPr id="152" name="Google Shape;152;p43"/>
            <p:cNvCxnSpPr/>
            <p:nvPr/>
          </p:nvCxnSpPr>
          <p:spPr>
            <a:xfrm>
              <a:off x="8230665" y="-342900"/>
              <a:ext cx="0" cy="5486400"/>
            </a:xfrm>
            <a:prstGeom prst="straightConnector1">
              <a:avLst/>
            </a:prstGeom>
            <a:noFill/>
            <a:ln w="19050" cap="flat" cmpd="sng">
              <a:solidFill>
                <a:schemeClr val="lt1">
                  <a:alpha val="60000"/>
                </a:schemeClr>
              </a:solidFill>
              <a:prstDash val="solid"/>
              <a:miter lim="800000"/>
              <a:headEnd type="none" w="sm" len="sm"/>
              <a:tailEnd type="none" w="sm" len="sm"/>
            </a:ln>
          </p:spPr>
        </p:cxnSp>
        <p:cxnSp>
          <p:nvCxnSpPr>
            <p:cNvPr id="153" name="Google Shape;153;p43"/>
            <p:cNvCxnSpPr/>
            <p:nvPr/>
          </p:nvCxnSpPr>
          <p:spPr>
            <a:xfrm>
              <a:off x="9576865" y="-342900"/>
              <a:ext cx="0" cy="5486400"/>
            </a:xfrm>
            <a:prstGeom prst="straightConnector1">
              <a:avLst/>
            </a:prstGeom>
            <a:noFill/>
            <a:ln w="19050" cap="flat" cmpd="sng">
              <a:solidFill>
                <a:schemeClr val="lt1">
                  <a:alpha val="40000"/>
                </a:schemeClr>
              </a:solidFill>
              <a:prstDash val="solid"/>
              <a:miter lim="800000"/>
              <a:headEnd type="none" w="sm" len="sm"/>
              <a:tailEnd type="none" w="sm" len="sm"/>
            </a:ln>
          </p:spPr>
        </p:cxnSp>
        <p:cxnSp>
          <p:nvCxnSpPr>
            <p:cNvPr id="154" name="Google Shape;154;p43"/>
            <p:cNvCxnSpPr/>
            <p:nvPr/>
          </p:nvCxnSpPr>
          <p:spPr>
            <a:xfrm>
              <a:off x="10923065" y="-342900"/>
              <a:ext cx="0" cy="5486400"/>
            </a:xfrm>
            <a:prstGeom prst="straightConnector1">
              <a:avLst/>
            </a:prstGeom>
            <a:noFill/>
            <a:ln w="19050" cap="flat" cmpd="sng">
              <a:solidFill>
                <a:schemeClr val="lt1">
                  <a:alpha val="20000"/>
                </a:schemeClr>
              </a:solidFill>
              <a:prstDash val="solid"/>
              <a:miter lim="800000"/>
              <a:headEnd type="none" w="sm" len="sm"/>
              <a:tailEnd type="none" w="sm" len="sm"/>
            </a:ln>
          </p:spPr>
        </p:cxnSp>
      </p:grpSp>
      <p:sp>
        <p:nvSpPr>
          <p:cNvPr id="155" name="Google Shape;155;p43"/>
          <p:cNvSpPr txBox="1">
            <a:spLocks noGrp="1"/>
          </p:cNvSpPr>
          <p:nvPr>
            <p:ph type="body" idx="1"/>
          </p:nvPr>
        </p:nvSpPr>
        <p:spPr>
          <a:xfrm>
            <a:off x="1631950" y="2697042"/>
            <a:ext cx="10188576" cy="3540246"/>
          </a:xfrm>
          <a:prstGeom prst="rect">
            <a:avLst/>
          </a:prstGeom>
          <a:noFill/>
          <a:ln>
            <a:noFill/>
          </a:ln>
        </p:spPr>
        <p:txBody>
          <a:bodyPr spcFirstLastPara="1" wrap="square" lIns="0" tIns="0" rIns="0" bIns="0" anchor="t" anchorCtr="0">
            <a:noAutofit/>
          </a:bodyPr>
          <a:lstStyle>
            <a:lvl1pPr marL="457200" lvl="0" indent="-355600" algn="l">
              <a:lnSpc>
                <a:spcPct val="120000"/>
              </a:lnSpc>
              <a:spcBef>
                <a:spcPts val="1000"/>
              </a:spcBef>
              <a:spcAft>
                <a:spcPts val="0"/>
              </a:spcAft>
              <a:buClr>
                <a:schemeClr val="accent2"/>
              </a:buClr>
              <a:buSzPts val="2000"/>
              <a:buFont typeface="Arial"/>
              <a:buChar char="•"/>
              <a:defRPr sz="2000" b="0" i="0">
                <a:solidFill>
                  <a:schemeClr val="dk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43"/>
          <p:cNvSpPr txBox="1">
            <a:spLocks noGrp="1"/>
          </p:cNvSpPr>
          <p:nvPr>
            <p:ph type="body" idx="2"/>
          </p:nvPr>
        </p:nvSpPr>
        <p:spPr>
          <a:xfrm>
            <a:off x="6857889" y="1028700"/>
            <a:ext cx="4962630" cy="108096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1000"/>
              </a:spcBef>
              <a:spcAft>
                <a:spcPts val="0"/>
              </a:spcAft>
              <a:buClr>
                <a:schemeClr val="dk1"/>
              </a:buClr>
              <a:buSzPts val="1500"/>
              <a:buNone/>
              <a:defRPr sz="1500" b="0" i="0">
                <a:solidFill>
                  <a:schemeClr val="dk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43"/>
          <p:cNvSpPr txBox="1">
            <a:spLocks noGrp="1"/>
          </p:cNvSpPr>
          <p:nvPr>
            <p:ph type="title"/>
          </p:nvPr>
        </p:nvSpPr>
        <p:spPr>
          <a:xfrm>
            <a:off x="371476" y="1030167"/>
            <a:ext cx="6372224" cy="10795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3000"/>
              <a:buFont typeface="Arial"/>
              <a:buNone/>
              <a:defRPr sz="30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43"/>
          <p:cNvSpPr txBox="1">
            <a:spLocks noGrp="1"/>
          </p:cNvSpPr>
          <p:nvPr>
            <p:ph type="sldNum" idx="12"/>
          </p:nvPr>
        </p:nvSpPr>
        <p:spPr>
          <a:xfrm>
            <a:off x="11460525" y="219075"/>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59" name="Google Shape;159;p43"/>
          <p:cNvSpPr/>
          <p:nvPr/>
        </p:nvSpPr>
        <p:spPr>
          <a:xfrm>
            <a:off x="0" y="6768353"/>
            <a:ext cx="1631950" cy="89333"/>
          </a:xfrm>
          <a:custGeom>
            <a:avLst/>
            <a:gdLst/>
            <a:ahLst/>
            <a:cxnLst/>
            <a:rect l="l" t="t" r="r" b="b"/>
            <a:pathLst>
              <a:path w="3005491" h="6516712" extrusionOk="0">
                <a:moveTo>
                  <a:pt x="0" y="6516713"/>
                </a:moveTo>
                <a:lnTo>
                  <a:pt x="3005492" y="6516713"/>
                </a:lnTo>
                <a:lnTo>
                  <a:pt x="3005492" y="0"/>
                </a:lnTo>
                <a:lnTo>
                  <a:pt x="0" y="0"/>
                </a:lnTo>
                <a:lnTo>
                  <a:pt x="0" y="6516713"/>
                </a:lnTo>
                <a:close/>
              </a:path>
            </a:pathLst>
          </a:custGeom>
          <a:solidFill>
            <a:srgbClr val="1DCB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60" name="Google Shape;160;p43"/>
          <p:cNvSpPr/>
          <p:nvPr/>
        </p:nvSpPr>
        <p:spPr>
          <a:xfrm>
            <a:off x="4187761" y="6768353"/>
            <a:ext cx="1260539" cy="89333"/>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32F2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61" name="Google Shape;161;p43"/>
          <p:cNvSpPr/>
          <p:nvPr/>
        </p:nvSpPr>
        <p:spPr>
          <a:xfrm>
            <a:off x="2927224" y="6768353"/>
            <a:ext cx="1260600" cy="89333"/>
          </a:xfrm>
          <a:custGeom>
            <a:avLst/>
            <a:gdLst/>
            <a:ahLst/>
            <a:cxnLst/>
            <a:rect l="l" t="t" r="r" b="b"/>
            <a:pathLst>
              <a:path w="2624501" h="6516712" extrusionOk="0">
                <a:moveTo>
                  <a:pt x="0" y="6516713"/>
                </a:moveTo>
                <a:lnTo>
                  <a:pt x="2624502" y="6516713"/>
                </a:lnTo>
                <a:lnTo>
                  <a:pt x="2624502" y="0"/>
                </a:lnTo>
                <a:lnTo>
                  <a:pt x="0" y="0"/>
                </a:lnTo>
                <a:lnTo>
                  <a:pt x="0" y="6516713"/>
                </a:lnTo>
                <a:close/>
              </a:path>
            </a:pathLst>
          </a:custGeom>
          <a:solidFill>
            <a:srgbClr val="2BE5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62" name="Google Shape;162;p43"/>
          <p:cNvSpPr/>
          <p:nvPr/>
        </p:nvSpPr>
        <p:spPr>
          <a:xfrm>
            <a:off x="1631888" y="6768353"/>
            <a:ext cx="1295336" cy="89333"/>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24D8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63" name="Google Shape;163;p43"/>
          <p:cNvSpPr/>
          <p:nvPr/>
        </p:nvSpPr>
        <p:spPr>
          <a:xfrm>
            <a:off x="5448299" y="6768353"/>
            <a:ext cx="6743764" cy="89333"/>
          </a:xfrm>
          <a:custGeom>
            <a:avLst/>
            <a:gdLst/>
            <a:ahLst/>
            <a:cxnLst/>
            <a:rect l="l" t="t" r="r" b="b"/>
            <a:pathLst>
              <a:path w="13503519" h="6516712" extrusionOk="0">
                <a:moveTo>
                  <a:pt x="0" y="6516713"/>
                </a:moveTo>
                <a:lnTo>
                  <a:pt x="13503519" y="6516713"/>
                </a:lnTo>
                <a:lnTo>
                  <a:pt x="13503519" y="0"/>
                </a:lnTo>
                <a:lnTo>
                  <a:pt x="0" y="0"/>
                </a:lnTo>
                <a:lnTo>
                  <a:pt x="0" y="6516713"/>
                </a:lnTo>
                <a:close/>
              </a:path>
            </a:pathLst>
          </a:custGeom>
          <a:solidFill>
            <a:srgbClr val="39FF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genda (Freeform, Space)">
  <p:cSld name="*Agenda (Freeform, Space)">
    <p:bg>
      <p:bgPr>
        <a:solidFill>
          <a:schemeClr val="accent4"/>
        </a:solidFill>
        <a:effectLst/>
      </p:bgPr>
    </p:bg>
    <p:spTree>
      <p:nvGrpSpPr>
        <p:cNvPr id="1" name="Shape 164"/>
        <p:cNvGrpSpPr/>
        <p:nvPr/>
      </p:nvGrpSpPr>
      <p:grpSpPr>
        <a:xfrm>
          <a:off x="0" y="0"/>
          <a:ext cx="0" cy="0"/>
          <a:chOff x="0" y="0"/>
          <a:chExt cx="0" cy="0"/>
        </a:xfrm>
      </p:grpSpPr>
      <p:sp>
        <p:nvSpPr>
          <p:cNvPr id="165" name="Google Shape;165;p44"/>
          <p:cNvSpPr txBox="1">
            <a:spLocks noGrp="1"/>
          </p:cNvSpPr>
          <p:nvPr>
            <p:ph type="body" idx="1"/>
          </p:nvPr>
        </p:nvSpPr>
        <p:spPr>
          <a:xfrm>
            <a:off x="1631950" y="2205038"/>
            <a:ext cx="10186220" cy="4032250"/>
          </a:xfrm>
          <a:prstGeom prst="rect">
            <a:avLst/>
          </a:prstGeom>
          <a:noFill/>
          <a:ln>
            <a:noFill/>
          </a:ln>
        </p:spPr>
        <p:txBody>
          <a:bodyPr spcFirstLastPara="1" wrap="square" lIns="0" tIns="0" rIns="0" bIns="0" anchor="t" anchorCtr="0">
            <a:noAutofit/>
          </a:bodyPr>
          <a:lstStyle>
            <a:lvl1pPr marL="457200" lvl="0" indent="-355600" algn="l">
              <a:lnSpc>
                <a:spcPct val="120000"/>
              </a:lnSpc>
              <a:spcBef>
                <a:spcPts val="1000"/>
              </a:spcBef>
              <a:spcAft>
                <a:spcPts val="0"/>
              </a:spcAft>
              <a:buClr>
                <a:schemeClr val="accent3"/>
              </a:buClr>
              <a:buSzPts val="2000"/>
              <a:buFont typeface="Arial"/>
              <a:buAutoNum type="arabicPeriod"/>
              <a:defRPr sz="2000" b="0" i="0">
                <a:solidFill>
                  <a:schemeClr val="lt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44"/>
          <p:cNvSpPr txBox="1">
            <a:spLocks noGrp="1"/>
          </p:cNvSpPr>
          <p:nvPr>
            <p:ph type="title"/>
          </p:nvPr>
        </p:nvSpPr>
        <p:spPr>
          <a:xfrm>
            <a:off x="371474" y="1125538"/>
            <a:ext cx="11449051" cy="967031"/>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3"/>
              </a:buClr>
              <a:buSzPts val="3000"/>
              <a:buFont typeface="Arial"/>
              <a:buNone/>
              <a:defRPr sz="3000" b="0" i="0">
                <a:solidFill>
                  <a:schemeClr val="accent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44"/>
          <p:cNvSpPr/>
          <p:nvPr/>
        </p:nvSpPr>
        <p:spPr>
          <a:xfrm>
            <a:off x="0" y="6768353"/>
            <a:ext cx="1631950" cy="89333"/>
          </a:xfrm>
          <a:custGeom>
            <a:avLst/>
            <a:gdLst/>
            <a:ahLst/>
            <a:cxnLst/>
            <a:rect l="l" t="t" r="r" b="b"/>
            <a:pathLst>
              <a:path w="3005491" h="6516712" extrusionOk="0">
                <a:moveTo>
                  <a:pt x="0" y="6516713"/>
                </a:moveTo>
                <a:lnTo>
                  <a:pt x="3005492" y="6516713"/>
                </a:lnTo>
                <a:lnTo>
                  <a:pt x="3005492" y="0"/>
                </a:lnTo>
                <a:lnTo>
                  <a:pt x="0" y="0"/>
                </a:lnTo>
                <a:lnTo>
                  <a:pt x="0" y="6516713"/>
                </a:lnTo>
                <a:close/>
              </a:path>
            </a:pathLst>
          </a:custGeom>
          <a:solidFill>
            <a:srgbClr val="1DCB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68" name="Google Shape;168;p44"/>
          <p:cNvSpPr/>
          <p:nvPr/>
        </p:nvSpPr>
        <p:spPr>
          <a:xfrm>
            <a:off x="4187761" y="6768353"/>
            <a:ext cx="1260539" cy="89333"/>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32F2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69" name="Google Shape;169;p44"/>
          <p:cNvSpPr/>
          <p:nvPr/>
        </p:nvSpPr>
        <p:spPr>
          <a:xfrm>
            <a:off x="2927224" y="6768353"/>
            <a:ext cx="1260600" cy="89333"/>
          </a:xfrm>
          <a:custGeom>
            <a:avLst/>
            <a:gdLst/>
            <a:ahLst/>
            <a:cxnLst/>
            <a:rect l="l" t="t" r="r" b="b"/>
            <a:pathLst>
              <a:path w="2624501" h="6516712" extrusionOk="0">
                <a:moveTo>
                  <a:pt x="0" y="6516713"/>
                </a:moveTo>
                <a:lnTo>
                  <a:pt x="2624502" y="6516713"/>
                </a:lnTo>
                <a:lnTo>
                  <a:pt x="2624502" y="0"/>
                </a:lnTo>
                <a:lnTo>
                  <a:pt x="0" y="0"/>
                </a:lnTo>
                <a:lnTo>
                  <a:pt x="0" y="6516713"/>
                </a:lnTo>
                <a:close/>
              </a:path>
            </a:pathLst>
          </a:custGeom>
          <a:solidFill>
            <a:srgbClr val="2BE5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70" name="Google Shape;170;p44"/>
          <p:cNvSpPr/>
          <p:nvPr/>
        </p:nvSpPr>
        <p:spPr>
          <a:xfrm>
            <a:off x="1631888" y="6768353"/>
            <a:ext cx="1295336" cy="89333"/>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24D8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71" name="Google Shape;171;p44"/>
          <p:cNvSpPr/>
          <p:nvPr/>
        </p:nvSpPr>
        <p:spPr>
          <a:xfrm>
            <a:off x="5448299" y="6768353"/>
            <a:ext cx="6743764" cy="89333"/>
          </a:xfrm>
          <a:custGeom>
            <a:avLst/>
            <a:gdLst/>
            <a:ahLst/>
            <a:cxnLst/>
            <a:rect l="l" t="t" r="r" b="b"/>
            <a:pathLst>
              <a:path w="13503519" h="6516712" extrusionOk="0">
                <a:moveTo>
                  <a:pt x="0" y="6516713"/>
                </a:moveTo>
                <a:lnTo>
                  <a:pt x="13503519" y="6516713"/>
                </a:lnTo>
                <a:lnTo>
                  <a:pt x="13503519" y="0"/>
                </a:lnTo>
                <a:lnTo>
                  <a:pt x="0" y="0"/>
                </a:lnTo>
                <a:lnTo>
                  <a:pt x="0" y="6516713"/>
                </a:lnTo>
                <a:close/>
              </a:path>
            </a:pathLst>
          </a:custGeom>
          <a:solidFill>
            <a:srgbClr val="39FF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72" name="Google Shape;172;p44"/>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73" name="Google Shape;173;p44"/>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chemeClr val="lt1"/>
        </a:solidFill>
        <a:effectLst/>
      </p:bgPr>
    </p:bg>
    <p:spTree>
      <p:nvGrpSpPr>
        <p:cNvPr id="1" name="Shape 179"/>
        <p:cNvGrpSpPr/>
        <p:nvPr/>
      </p:nvGrpSpPr>
      <p:grpSpPr>
        <a:xfrm>
          <a:off x="0" y="0"/>
          <a:ext cx="0" cy="0"/>
          <a:chOff x="0" y="0"/>
          <a:chExt cx="0" cy="0"/>
        </a:xfrm>
      </p:grpSpPr>
      <p:sp>
        <p:nvSpPr>
          <p:cNvPr id="180" name="Google Shape;180;p29"/>
          <p:cNvSpPr txBox="1">
            <a:spLocks noGrp="1"/>
          </p:cNvSpPr>
          <p:nvPr>
            <p:ph type="body" idx="1"/>
          </p:nvPr>
        </p:nvSpPr>
        <p:spPr>
          <a:xfrm>
            <a:off x="371475" y="2205038"/>
            <a:ext cx="11449050" cy="4032250"/>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29"/>
          <p:cNvSpPr txBox="1">
            <a:spLocks noGrp="1"/>
          </p:cNvSpPr>
          <p:nvPr>
            <p:ph type="title"/>
          </p:nvPr>
        </p:nvSpPr>
        <p:spPr>
          <a:xfrm>
            <a:off x="371475" y="810578"/>
            <a:ext cx="11449885" cy="12328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29"/>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Content + Image (Right)">
  <p:cSld name="*Title + Content + Image (Right)">
    <p:spTree>
      <p:nvGrpSpPr>
        <p:cNvPr id="1" name="Shape 183"/>
        <p:cNvGrpSpPr/>
        <p:nvPr/>
      </p:nvGrpSpPr>
      <p:grpSpPr>
        <a:xfrm>
          <a:off x="0" y="0"/>
          <a:ext cx="0" cy="0"/>
          <a:chOff x="0" y="0"/>
          <a:chExt cx="0" cy="0"/>
        </a:xfrm>
      </p:grpSpPr>
      <p:grpSp>
        <p:nvGrpSpPr>
          <p:cNvPr id="184" name="Google Shape;184;p30"/>
          <p:cNvGrpSpPr/>
          <p:nvPr/>
        </p:nvGrpSpPr>
        <p:grpSpPr>
          <a:xfrm>
            <a:off x="1631950" y="0"/>
            <a:ext cx="2555874" cy="6858000"/>
            <a:chOff x="1499665" y="-342900"/>
            <a:chExt cx="2692400" cy="5486400"/>
          </a:xfrm>
        </p:grpSpPr>
        <p:cxnSp>
          <p:nvCxnSpPr>
            <p:cNvPr id="185" name="Google Shape;185;p30"/>
            <p:cNvCxnSpPr/>
            <p:nvPr/>
          </p:nvCxnSpPr>
          <p:spPr>
            <a:xfrm>
              <a:off x="1499665" y="-342900"/>
              <a:ext cx="0" cy="5486400"/>
            </a:xfrm>
            <a:prstGeom prst="straightConnector1">
              <a:avLst/>
            </a:prstGeom>
            <a:noFill/>
            <a:ln w="19050" cap="flat" cmpd="sng">
              <a:solidFill>
                <a:schemeClr val="lt2">
                  <a:alpha val="20000"/>
                </a:schemeClr>
              </a:solidFill>
              <a:prstDash val="solid"/>
              <a:miter lim="800000"/>
              <a:headEnd type="none" w="sm" len="sm"/>
              <a:tailEnd type="none" w="sm" len="sm"/>
            </a:ln>
          </p:spPr>
        </p:cxnSp>
        <p:cxnSp>
          <p:nvCxnSpPr>
            <p:cNvPr id="186" name="Google Shape;186;p30"/>
            <p:cNvCxnSpPr/>
            <p:nvPr/>
          </p:nvCxnSpPr>
          <p:spPr>
            <a:xfrm>
              <a:off x="2845865" y="-342900"/>
              <a:ext cx="0" cy="5486400"/>
            </a:xfrm>
            <a:prstGeom prst="straightConnector1">
              <a:avLst/>
            </a:prstGeom>
            <a:noFill/>
            <a:ln w="19050" cap="flat" cmpd="sng">
              <a:solidFill>
                <a:schemeClr val="lt2">
                  <a:alpha val="40000"/>
                </a:schemeClr>
              </a:solidFill>
              <a:prstDash val="solid"/>
              <a:miter lim="800000"/>
              <a:headEnd type="none" w="sm" len="sm"/>
              <a:tailEnd type="none" w="sm" len="sm"/>
            </a:ln>
          </p:spPr>
        </p:cxnSp>
        <p:cxnSp>
          <p:nvCxnSpPr>
            <p:cNvPr id="187" name="Google Shape;187;p30"/>
            <p:cNvCxnSpPr/>
            <p:nvPr/>
          </p:nvCxnSpPr>
          <p:spPr>
            <a:xfrm>
              <a:off x="4192065" y="-342900"/>
              <a:ext cx="0" cy="5486400"/>
            </a:xfrm>
            <a:prstGeom prst="straightConnector1">
              <a:avLst/>
            </a:prstGeom>
            <a:noFill/>
            <a:ln w="19050" cap="flat" cmpd="sng">
              <a:solidFill>
                <a:schemeClr val="lt2">
                  <a:alpha val="60000"/>
                </a:schemeClr>
              </a:solidFill>
              <a:prstDash val="solid"/>
              <a:miter lim="800000"/>
              <a:headEnd type="none" w="sm" len="sm"/>
              <a:tailEnd type="none" w="sm" len="sm"/>
            </a:ln>
          </p:spPr>
        </p:cxnSp>
      </p:grpSp>
      <p:sp>
        <p:nvSpPr>
          <p:cNvPr id="188" name="Google Shape;188;p30"/>
          <p:cNvSpPr txBox="1">
            <a:spLocks noGrp="1"/>
          </p:cNvSpPr>
          <p:nvPr>
            <p:ph type="body" idx="1"/>
          </p:nvPr>
        </p:nvSpPr>
        <p:spPr>
          <a:xfrm>
            <a:off x="371476" y="1125538"/>
            <a:ext cx="3560782"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30"/>
          <p:cNvSpPr txBox="1">
            <a:spLocks noGrp="1"/>
          </p:cNvSpPr>
          <p:nvPr>
            <p:ph type="body" idx="2"/>
          </p:nvPr>
        </p:nvSpPr>
        <p:spPr>
          <a:xfrm>
            <a:off x="4187825" y="6237288"/>
            <a:ext cx="7632547" cy="371330"/>
          </a:xfrm>
          <a:prstGeom prst="rect">
            <a:avLst/>
          </a:prstGeom>
          <a:noFill/>
          <a:ln>
            <a:noFill/>
          </a:ln>
        </p:spPr>
        <p:txBody>
          <a:bodyPr spcFirstLastPara="1" wrap="square" lIns="0" tIns="0" rIns="0" bIns="0" anchor="ctr" anchorCtr="0">
            <a:noAutofit/>
          </a:bodyPr>
          <a:lstStyle>
            <a:lvl1pPr marL="457200" lvl="0" indent="-228600" algn="l">
              <a:lnSpc>
                <a:spcPct val="120000"/>
              </a:lnSpc>
              <a:spcBef>
                <a:spcPts val="500"/>
              </a:spcBef>
              <a:spcAft>
                <a:spcPts val="0"/>
              </a:spcAft>
              <a:buClr>
                <a:srgbClr val="5D5D66"/>
              </a:buClr>
              <a:buSzPts val="1000"/>
              <a:buFont typeface="Arial"/>
              <a:buNone/>
              <a:defRPr sz="1000" b="0" i="0">
                <a:solidFill>
                  <a:srgbClr val="5D5D66"/>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228600" algn="l">
              <a:lnSpc>
                <a:spcPct val="120000"/>
              </a:lnSpc>
              <a:spcBef>
                <a:spcPts val="50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30"/>
          <p:cNvSpPr>
            <a:spLocks noGrp="1"/>
          </p:cNvSpPr>
          <p:nvPr>
            <p:ph type="pic" idx="3"/>
          </p:nvPr>
        </p:nvSpPr>
        <p:spPr>
          <a:xfrm>
            <a:off x="4187824" y="1125538"/>
            <a:ext cx="7632701" cy="5098107"/>
          </a:xfrm>
          <a:prstGeom prst="rect">
            <a:avLst/>
          </a:prstGeom>
          <a:solidFill>
            <a:srgbClr val="F2F2F2"/>
          </a:solidFill>
          <a:ln>
            <a:noFill/>
          </a:ln>
        </p:spPr>
      </p:sp>
      <p:sp>
        <p:nvSpPr>
          <p:cNvPr id="191" name="Google Shape;191;p30"/>
          <p:cNvSpPr txBox="1">
            <a:spLocks noGrp="1"/>
          </p:cNvSpPr>
          <p:nvPr>
            <p:ph type="body" idx="4"/>
          </p:nvPr>
        </p:nvSpPr>
        <p:spPr>
          <a:xfrm>
            <a:off x="371476" y="2997288"/>
            <a:ext cx="3560782" cy="3240000"/>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30"/>
          <p:cNvSpPr txBox="1">
            <a:spLocks noGrp="1"/>
          </p:cNvSpPr>
          <p:nvPr>
            <p:ph type="title"/>
          </p:nvPr>
        </p:nvSpPr>
        <p:spPr>
          <a:xfrm>
            <a:off x="371476" y="1520825"/>
            <a:ext cx="3560782" cy="131935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30"/>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Content + Image (Left)">
  <p:cSld name="*Title + Content + Image (Left)">
    <p:spTree>
      <p:nvGrpSpPr>
        <p:cNvPr id="1" name="Shape 194"/>
        <p:cNvGrpSpPr/>
        <p:nvPr/>
      </p:nvGrpSpPr>
      <p:grpSpPr>
        <a:xfrm>
          <a:off x="0" y="0"/>
          <a:ext cx="0" cy="0"/>
          <a:chOff x="0" y="0"/>
          <a:chExt cx="0" cy="0"/>
        </a:xfrm>
      </p:grpSpPr>
      <p:grpSp>
        <p:nvGrpSpPr>
          <p:cNvPr id="195" name="Google Shape;195;p31"/>
          <p:cNvGrpSpPr/>
          <p:nvPr/>
        </p:nvGrpSpPr>
        <p:grpSpPr>
          <a:xfrm>
            <a:off x="8004174" y="0"/>
            <a:ext cx="2569529" cy="6858000"/>
            <a:chOff x="8230665" y="-342900"/>
            <a:chExt cx="2561975" cy="5486400"/>
          </a:xfrm>
        </p:grpSpPr>
        <p:cxnSp>
          <p:nvCxnSpPr>
            <p:cNvPr id="196" name="Google Shape;196;p31"/>
            <p:cNvCxnSpPr/>
            <p:nvPr/>
          </p:nvCxnSpPr>
          <p:spPr>
            <a:xfrm>
              <a:off x="8230665" y="-342900"/>
              <a:ext cx="0" cy="5486400"/>
            </a:xfrm>
            <a:prstGeom prst="straightConnector1">
              <a:avLst/>
            </a:prstGeom>
            <a:noFill/>
            <a:ln w="19050" cap="flat" cmpd="sng">
              <a:solidFill>
                <a:schemeClr val="lt2">
                  <a:alpha val="60000"/>
                </a:schemeClr>
              </a:solidFill>
              <a:prstDash val="solid"/>
              <a:miter lim="800000"/>
              <a:headEnd type="none" w="sm" len="sm"/>
              <a:tailEnd type="none" w="sm" len="sm"/>
            </a:ln>
          </p:spPr>
        </p:cxnSp>
        <p:cxnSp>
          <p:nvCxnSpPr>
            <p:cNvPr id="197" name="Google Shape;197;p31"/>
            <p:cNvCxnSpPr/>
            <p:nvPr/>
          </p:nvCxnSpPr>
          <p:spPr>
            <a:xfrm>
              <a:off x="9492026" y="-342900"/>
              <a:ext cx="0" cy="5486400"/>
            </a:xfrm>
            <a:prstGeom prst="straightConnector1">
              <a:avLst/>
            </a:prstGeom>
            <a:noFill/>
            <a:ln w="19050" cap="flat" cmpd="sng">
              <a:solidFill>
                <a:schemeClr val="lt2">
                  <a:alpha val="40000"/>
                </a:schemeClr>
              </a:solidFill>
              <a:prstDash val="solid"/>
              <a:miter lim="800000"/>
              <a:headEnd type="none" w="sm" len="sm"/>
              <a:tailEnd type="none" w="sm" len="sm"/>
            </a:ln>
          </p:spPr>
        </p:cxnSp>
        <p:cxnSp>
          <p:nvCxnSpPr>
            <p:cNvPr id="198" name="Google Shape;198;p31"/>
            <p:cNvCxnSpPr/>
            <p:nvPr/>
          </p:nvCxnSpPr>
          <p:spPr>
            <a:xfrm>
              <a:off x="10792640" y="-342900"/>
              <a:ext cx="0" cy="5486400"/>
            </a:xfrm>
            <a:prstGeom prst="straightConnector1">
              <a:avLst/>
            </a:prstGeom>
            <a:noFill/>
            <a:ln w="19050" cap="flat" cmpd="sng">
              <a:solidFill>
                <a:schemeClr val="lt2">
                  <a:alpha val="20000"/>
                </a:schemeClr>
              </a:solidFill>
              <a:prstDash val="solid"/>
              <a:miter lim="800000"/>
              <a:headEnd type="none" w="sm" len="sm"/>
              <a:tailEnd type="none" w="sm" len="sm"/>
            </a:ln>
          </p:spPr>
        </p:cxnSp>
      </p:grpSp>
      <p:sp>
        <p:nvSpPr>
          <p:cNvPr id="199" name="Google Shape;199;p31"/>
          <p:cNvSpPr/>
          <p:nvPr/>
        </p:nvSpPr>
        <p:spPr>
          <a:xfrm>
            <a:off x="623888" y="657225"/>
            <a:ext cx="7273925" cy="55800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0" name="Google Shape;200;p31"/>
          <p:cNvSpPr txBox="1">
            <a:spLocks noGrp="1"/>
          </p:cNvSpPr>
          <p:nvPr>
            <p:ph type="body" idx="1"/>
          </p:nvPr>
        </p:nvSpPr>
        <p:spPr>
          <a:xfrm>
            <a:off x="8256588" y="1125538"/>
            <a:ext cx="3563937"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31"/>
          <p:cNvSpPr txBox="1">
            <a:spLocks noGrp="1"/>
          </p:cNvSpPr>
          <p:nvPr>
            <p:ph type="body" idx="2"/>
          </p:nvPr>
        </p:nvSpPr>
        <p:spPr>
          <a:xfrm>
            <a:off x="371474" y="6251576"/>
            <a:ext cx="7632695" cy="301624"/>
          </a:xfrm>
          <a:prstGeom prst="rect">
            <a:avLst/>
          </a:prstGeom>
          <a:noFill/>
          <a:ln>
            <a:noFill/>
          </a:ln>
        </p:spPr>
        <p:txBody>
          <a:bodyPr spcFirstLastPara="1" wrap="square" lIns="0" tIns="0" rIns="0" bIns="0" anchor="ctr" anchorCtr="0">
            <a:noAutofit/>
          </a:bodyPr>
          <a:lstStyle>
            <a:lvl1pPr marL="457200" lvl="0" indent="-228600" algn="l">
              <a:lnSpc>
                <a:spcPct val="120000"/>
              </a:lnSpc>
              <a:spcBef>
                <a:spcPts val="500"/>
              </a:spcBef>
              <a:spcAft>
                <a:spcPts val="0"/>
              </a:spcAft>
              <a:buClr>
                <a:srgbClr val="5D5D66"/>
              </a:buClr>
              <a:buSzPts val="1000"/>
              <a:buFont typeface="Arial"/>
              <a:buNone/>
              <a:defRPr sz="1000" b="0" i="0">
                <a:solidFill>
                  <a:srgbClr val="5D5D66"/>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228600" algn="l">
              <a:lnSpc>
                <a:spcPct val="120000"/>
              </a:lnSpc>
              <a:spcBef>
                <a:spcPts val="50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31"/>
          <p:cNvSpPr>
            <a:spLocks noGrp="1"/>
          </p:cNvSpPr>
          <p:nvPr>
            <p:ph type="pic" idx="3"/>
          </p:nvPr>
        </p:nvSpPr>
        <p:spPr>
          <a:xfrm>
            <a:off x="371475" y="1125538"/>
            <a:ext cx="7632700" cy="5111749"/>
          </a:xfrm>
          <a:prstGeom prst="rect">
            <a:avLst/>
          </a:prstGeom>
          <a:solidFill>
            <a:srgbClr val="F2F2F2"/>
          </a:solidFill>
          <a:ln>
            <a:noFill/>
          </a:ln>
        </p:spPr>
      </p:sp>
      <p:sp>
        <p:nvSpPr>
          <p:cNvPr id="203" name="Google Shape;203;p31"/>
          <p:cNvSpPr txBox="1">
            <a:spLocks noGrp="1"/>
          </p:cNvSpPr>
          <p:nvPr>
            <p:ph type="body" idx="4"/>
          </p:nvPr>
        </p:nvSpPr>
        <p:spPr>
          <a:xfrm>
            <a:off x="8256588" y="2997288"/>
            <a:ext cx="3563937" cy="3240000"/>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31"/>
          <p:cNvSpPr txBox="1">
            <a:spLocks noGrp="1"/>
          </p:cNvSpPr>
          <p:nvPr>
            <p:ph type="title"/>
          </p:nvPr>
        </p:nvSpPr>
        <p:spPr>
          <a:xfrm>
            <a:off x="8256588" y="1520825"/>
            <a:ext cx="3563936" cy="138863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31"/>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Content + Subtitle (3 Column)">
  <p:cSld name="*Title + Content + Subtitle (3 Column)">
    <p:bg>
      <p:bgPr>
        <a:solidFill>
          <a:schemeClr val="lt2"/>
        </a:solidFill>
        <a:effectLst/>
      </p:bgPr>
    </p:bg>
    <p:spTree>
      <p:nvGrpSpPr>
        <p:cNvPr id="1" name="Shape 206"/>
        <p:cNvGrpSpPr/>
        <p:nvPr/>
      </p:nvGrpSpPr>
      <p:grpSpPr>
        <a:xfrm>
          <a:off x="0" y="0"/>
          <a:ext cx="0" cy="0"/>
          <a:chOff x="0" y="0"/>
          <a:chExt cx="0" cy="0"/>
        </a:xfrm>
      </p:grpSpPr>
      <p:sp>
        <p:nvSpPr>
          <p:cNvPr id="207" name="Google Shape;207;p47"/>
          <p:cNvSpPr txBox="1">
            <a:spLocks noGrp="1"/>
          </p:cNvSpPr>
          <p:nvPr>
            <p:ph type="body" idx="1"/>
          </p:nvPr>
        </p:nvSpPr>
        <p:spPr>
          <a:xfrm>
            <a:off x="371883" y="3204092"/>
            <a:ext cx="3624384" cy="3033195"/>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47"/>
          <p:cNvSpPr txBox="1">
            <a:spLocks noGrp="1"/>
          </p:cNvSpPr>
          <p:nvPr>
            <p:ph type="body" idx="2"/>
          </p:nvPr>
        </p:nvSpPr>
        <p:spPr>
          <a:xfrm>
            <a:off x="371475" y="2492375"/>
            <a:ext cx="3617535" cy="57785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47"/>
          <p:cNvSpPr txBox="1">
            <a:spLocks noGrp="1"/>
          </p:cNvSpPr>
          <p:nvPr>
            <p:ph type="body" idx="3"/>
          </p:nvPr>
        </p:nvSpPr>
        <p:spPr>
          <a:xfrm>
            <a:off x="371491" y="1125537"/>
            <a:ext cx="11449868"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47"/>
          <p:cNvSpPr txBox="1">
            <a:spLocks noGrp="1"/>
          </p:cNvSpPr>
          <p:nvPr>
            <p:ph type="body" idx="4"/>
          </p:nvPr>
        </p:nvSpPr>
        <p:spPr>
          <a:xfrm>
            <a:off x="8212667" y="3204092"/>
            <a:ext cx="3607858" cy="3033195"/>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47"/>
          <p:cNvSpPr txBox="1">
            <a:spLocks noGrp="1"/>
          </p:cNvSpPr>
          <p:nvPr>
            <p:ph type="body" idx="5"/>
          </p:nvPr>
        </p:nvSpPr>
        <p:spPr>
          <a:xfrm>
            <a:off x="8213819" y="2492375"/>
            <a:ext cx="3601041" cy="57785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47"/>
          <p:cNvSpPr txBox="1">
            <a:spLocks noGrp="1"/>
          </p:cNvSpPr>
          <p:nvPr>
            <p:ph type="title"/>
          </p:nvPr>
        </p:nvSpPr>
        <p:spPr>
          <a:xfrm>
            <a:off x="371475" y="1520825"/>
            <a:ext cx="11449049" cy="68421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47"/>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14" name="Google Shape;214;p47"/>
          <p:cNvSpPr txBox="1">
            <a:spLocks noGrp="1"/>
          </p:cNvSpPr>
          <p:nvPr>
            <p:ph type="body" idx="6"/>
          </p:nvPr>
        </p:nvSpPr>
        <p:spPr>
          <a:xfrm>
            <a:off x="4258733" y="3204092"/>
            <a:ext cx="3708000" cy="3033195"/>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47"/>
          <p:cNvSpPr txBox="1">
            <a:spLocks noGrp="1"/>
          </p:cNvSpPr>
          <p:nvPr>
            <p:ph type="body" idx="7"/>
          </p:nvPr>
        </p:nvSpPr>
        <p:spPr>
          <a:xfrm>
            <a:off x="4258869" y="2492375"/>
            <a:ext cx="3708000" cy="57785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Content (1 Column, Space)">
  <p:cSld name="*Title + Content (1 Column, Space)">
    <p:spTree>
      <p:nvGrpSpPr>
        <p:cNvPr id="1" name="Shape 216"/>
        <p:cNvGrpSpPr/>
        <p:nvPr/>
      </p:nvGrpSpPr>
      <p:grpSpPr>
        <a:xfrm>
          <a:off x="0" y="0"/>
          <a:ext cx="0" cy="0"/>
          <a:chOff x="0" y="0"/>
          <a:chExt cx="0" cy="0"/>
        </a:xfrm>
      </p:grpSpPr>
      <p:sp>
        <p:nvSpPr>
          <p:cNvPr id="217" name="Google Shape;217;p32"/>
          <p:cNvSpPr/>
          <p:nvPr/>
        </p:nvSpPr>
        <p:spPr>
          <a:xfrm>
            <a:off x="0" y="0"/>
            <a:ext cx="4187825"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8" name="Google Shape;218;p32"/>
          <p:cNvSpPr txBox="1">
            <a:spLocks noGrp="1"/>
          </p:cNvSpPr>
          <p:nvPr>
            <p:ph type="title"/>
          </p:nvPr>
        </p:nvSpPr>
        <p:spPr>
          <a:xfrm>
            <a:off x="371475" y="1125538"/>
            <a:ext cx="3560780" cy="511175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3"/>
              </a:buClr>
              <a:buSzPts val="3000"/>
              <a:buFont typeface="Arial"/>
              <a:buNone/>
              <a:defRPr b="0" i="0">
                <a:solidFill>
                  <a:schemeClr val="accent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19" name="Google Shape;219;p32"/>
          <p:cNvGrpSpPr/>
          <p:nvPr/>
        </p:nvGrpSpPr>
        <p:grpSpPr>
          <a:xfrm>
            <a:off x="0" y="6768000"/>
            <a:ext cx="4187824" cy="90000"/>
            <a:chOff x="0" y="0"/>
            <a:chExt cx="4187824" cy="90000"/>
          </a:xfrm>
        </p:grpSpPr>
        <p:sp>
          <p:nvSpPr>
            <p:cNvPr id="220" name="Google Shape;220;p32"/>
            <p:cNvSpPr/>
            <p:nvPr/>
          </p:nvSpPr>
          <p:spPr>
            <a:xfrm>
              <a:off x="0" y="0"/>
              <a:ext cx="1631950" cy="90000"/>
            </a:xfrm>
            <a:custGeom>
              <a:avLst/>
              <a:gdLst/>
              <a:ahLst/>
              <a:cxnLst/>
              <a:rect l="l" t="t" r="r" b="b"/>
              <a:pathLst>
                <a:path w="3005491" h="6516712" extrusionOk="0">
                  <a:moveTo>
                    <a:pt x="0" y="6516713"/>
                  </a:moveTo>
                  <a:lnTo>
                    <a:pt x="3005492" y="6516713"/>
                  </a:lnTo>
                  <a:lnTo>
                    <a:pt x="3005492" y="0"/>
                  </a:lnTo>
                  <a:lnTo>
                    <a:pt x="0" y="0"/>
                  </a:lnTo>
                  <a:lnTo>
                    <a:pt x="0" y="6516713"/>
                  </a:lnTo>
                  <a:close/>
                </a:path>
              </a:pathLst>
            </a:custGeom>
            <a:solidFill>
              <a:srgbClr val="1DCB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21" name="Google Shape;221;p32"/>
            <p:cNvSpPr/>
            <p:nvPr/>
          </p:nvSpPr>
          <p:spPr>
            <a:xfrm>
              <a:off x="2927349" y="0"/>
              <a:ext cx="1260475" cy="90000"/>
            </a:xfrm>
            <a:custGeom>
              <a:avLst/>
              <a:gdLst/>
              <a:ahLst/>
              <a:cxnLst/>
              <a:rect l="l" t="t" r="r" b="b"/>
              <a:pathLst>
                <a:path w="2624501" h="6516712" extrusionOk="0">
                  <a:moveTo>
                    <a:pt x="0" y="6516713"/>
                  </a:moveTo>
                  <a:lnTo>
                    <a:pt x="2624502" y="6516713"/>
                  </a:lnTo>
                  <a:lnTo>
                    <a:pt x="2624502" y="0"/>
                  </a:lnTo>
                  <a:lnTo>
                    <a:pt x="0" y="0"/>
                  </a:lnTo>
                  <a:lnTo>
                    <a:pt x="0" y="6516713"/>
                  </a:lnTo>
                  <a:close/>
                </a:path>
              </a:pathLst>
            </a:custGeom>
            <a:solidFill>
              <a:srgbClr val="2BE5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22" name="Google Shape;222;p32"/>
            <p:cNvSpPr/>
            <p:nvPr/>
          </p:nvSpPr>
          <p:spPr>
            <a:xfrm>
              <a:off x="1631950" y="0"/>
              <a:ext cx="1295400" cy="90000"/>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24D8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grpSp>
      <p:sp>
        <p:nvSpPr>
          <p:cNvPr id="223" name="Google Shape;223;p32"/>
          <p:cNvSpPr txBox="1">
            <a:spLocks noGrp="1"/>
          </p:cNvSpPr>
          <p:nvPr>
            <p:ph type="body" idx="1"/>
          </p:nvPr>
        </p:nvSpPr>
        <p:spPr>
          <a:xfrm>
            <a:off x="4443392" y="1520825"/>
            <a:ext cx="7377134" cy="4716463"/>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32"/>
          <p:cNvSpPr txBox="1">
            <a:spLocks noGrp="1"/>
          </p:cNvSpPr>
          <p:nvPr>
            <p:ph type="body" idx="2"/>
          </p:nvPr>
        </p:nvSpPr>
        <p:spPr>
          <a:xfrm>
            <a:off x="4443391" y="1125538"/>
            <a:ext cx="7377135" cy="287337"/>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32"/>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32"/>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Content (1 Column)">
  <p:cSld name="*Title + Content (1 Column)">
    <p:spTree>
      <p:nvGrpSpPr>
        <p:cNvPr id="1" name="Shape 227"/>
        <p:cNvGrpSpPr/>
        <p:nvPr/>
      </p:nvGrpSpPr>
      <p:grpSpPr>
        <a:xfrm>
          <a:off x="0" y="0"/>
          <a:ext cx="0" cy="0"/>
          <a:chOff x="0" y="0"/>
          <a:chExt cx="0" cy="0"/>
        </a:xfrm>
      </p:grpSpPr>
      <p:sp>
        <p:nvSpPr>
          <p:cNvPr id="228" name="Google Shape;228;p33"/>
          <p:cNvSpPr/>
          <p:nvPr/>
        </p:nvSpPr>
        <p:spPr>
          <a:xfrm>
            <a:off x="0" y="0"/>
            <a:ext cx="1631950" cy="6857686"/>
          </a:xfrm>
          <a:custGeom>
            <a:avLst/>
            <a:gdLst/>
            <a:ahLst/>
            <a:cxnLst/>
            <a:rect l="l" t="t" r="r" b="b"/>
            <a:pathLst>
              <a:path w="3005491" h="6516712" extrusionOk="0">
                <a:moveTo>
                  <a:pt x="0" y="6516713"/>
                </a:moveTo>
                <a:lnTo>
                  <a:pt x="3005492" y="6516713"/>
                </a:lnTo>
                <a:lnTo>
                  <a:pt x="3005492" y="0"/>
                </a:lnTo>
                <a:lnTo>
                  <a:pt x="0" y="0"/>
                </a:lnTo>
                <a:lnTo>
                  <a:pt x="0" y="6516713"/>
                </a:lnTo>
                <a:close/>
              </a:path>
            </a:pathLst>
          </a:custGeom>
          <a:solidFill>
            <a:srgbClr val="1DCB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29" name="Google Shape;229;p33"/>
          <p:cNvSpPr/>
          <p:nvPr/>
        </p:nvSpPr>
        <p:spPr>
          <a:xfrm>
            <a:off x="2927349" y="0"/>
            <a:ext cx="1260475" cy="6857686"/>
          </a:xfrm>
          <a:custGeom>
            <a:avLst/>
            <a:gdLst/>
            <a:ahLst/>
            <a:cxnLst/>
            <a:rect l="l" t="t" r="r" b="b"/>
            <a:pathLst>
              <a:path w="2624501" h="6516712" extrusionOk="0">
                <a:moveTo>
                  <a:pt x="0" y="6516713"/>
                </a:moveTo>
                <a:lnTo>
                  <a:pt x="2624502" y="6516713"/>
                </a:lnTo>
                <a:lnTo>
                  <a:pt x="2624502" y="0"/>
                </a:lnTo>
                <a:lnTo>
                  <a:pt x="0" y="0"/>
                </a:lnTo>
                <a:lnTo>
                  <a:pt x="0" y="6516713"/>
                </a:lnTo>
                <a:close/>
              </a:path>
            </a:pathLst>
          </a:custGeom>
          <a:solidFill>
            <a:srgbClr val="2BE5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30" name="Google Shape;230;p33"/>
          <p:cNvSpPr/>
          <p:nvPr/>
        </p:nvSpPr>
        <p:spPr>
          <a:xfrm>
            <a:off x="1631950" y="0"/>
            <a:ext cx="1295399" cy="6857686"/>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24D8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31" name="Google Shape;231;p33"/>
          <p:cNvSpPr txBox="1">
            <a:spLocks noGrp="1"/>
          </p:cNvSpPr>
          <p:nvPr>
            <p:ph type="body" idx="1"/>
          </p:nvPr>
        </p:nvSpPr>
        <p:spPr>
          <a:xfrm>
            <a:off x="4443394" y="1520825"/>
            <a:ext cx="7377132" cy="4716463"/>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33"/>
          <p:cNvSpPr txBox="1">
            <a:spLocks noGrp="1"/>
          </p:cNvSpPr>
          <p:nvPr>
            <p:ph type="body" idx="2"/>
          </p:nvPr>
        </p:nvSpPr>
        <p:spPr>
          <a:xfrm>
            <a:off x="4443393" y="1125538"/>
            <a:ext cx="7377133" cy="287337"/>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 name="Google Shape;233;p33"/>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33"/>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5" name="Google Shape;235;p33"/>
          <p:cNvSpPr txBox="1">
            <a:spLocks noGrp="1"/>
          </p:cNvSpPr>
          <p:nvPr>
            <p:ph type="title"/>
          </p:nvPr>
        </p:nvSpPr>
        <p:spPr>
          <a:xfrm>
            <a:off x="371475" y="1125539"/>
            <a:ext cx="3577955" cy="512934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Content + Chart (Right)">
  <p:cSld name="*Title + Content + Chart (Right)">
    <p:spTree>
      <p:nvGrpSpPr>
        <p:cNvPr id="1" name="Shape 236"/>
        <p:cNvGrpSpPr/>
        <p:nvPr/>
      </p:nvGrpSpPr>
      <p:grpSpPr>
        <a:xfrm>
          <a:off x="0" y="0"/>
          <a:ext cx="0" cy="0"/>
          <a:chOff x="0" y="0"/>
          <a:chExt cx="0" cy="0"/>
        </a:xfrm>
      </p:grpSpPr>
      <p:grpSp>
        <p:nvGrpSpPr>
          <p:cNvPr id="237" name="Google Shape;237;p34"/>
          <p:cNvGrpSpPr/>
          <p:nvPr/>
        </p:nvGrpSpPr>
        <p:grpSpPr>
          <a:xfrm>
            <a:off x="1631950" y="0"/>
            <a:ext cx="2555874" cy="6858000"/>
            <a:chOff x="1499665" y="-342900"/>
            <a:chExt cx="2692400" cy="5486400"/>
          </a:xfrm>
        </p:grpSpPr>
        <p:cxnSp>
          <p:nvCxnSpPr>
            <p:cNvPr id="238" name="Google Shape;238;p34"/>
            <p:cNvCxnSpPr/>
            <p:nvPr/>
          </p:nvCxnSpPr>
          <p:spPr>
            <a:xfrm>
              <a:off x="1499665" y="-342900"/>
              <a:ext cx="0" cy="5486400"/>
            </a:xfrm>
            <a:prstGeom prst="straightConnector1">
              <a:avLst/>
            </a:prstGeom>
            <a:noFill/>
            <a:ln w="19050" cap="flat" cmpd="sng">
              <a:solidFill>
                <a:schemeClr val="lt2">
                  <a:alpha val="20000"/>
                </a:schemeClr>
              </a:solidFill>
              <a:prstDash val="solid"/>
              <a:miter lim="800000"/>
              <a:headEnd type="none" w="sm" len="sm"/>
              <a:tailEnd type="none" w="sm" len="sm"/>
            </a:ln>
          </p:spPr>
        </p:cxnSp>
        <p:cxnSp>
          <p:nvCxnSpPr>
            <p:cNvPr id="239" name="Google Shape;239;p34"/>
            <p:cNvCxnSpPr/>
            <p:nvPr/>
          </p:nvCxnSpPr>
          <p:spPr>
            <a:xfrm>
              <a:off x="2845865" y="-342900"/>
              <a:ext cx="0" cy="5486400"/>
            </a:xfrm>
            <a:prstGeom prst="straightConnector1">
              <a:avLst/>
            </a:prstGeom>
            <a:noFill/>
            <a:ln w="19050" cap="flat" cmpd="sng">
              <a:solidFill>
                <a:schemeClr val="lt2">
                  <a:alpha val="40000"/>
                </a:schemeClr>
              </a:solidFill>
              <a:prstDash val="solid"/>
              <a:miter lim="800000"/>
              <a:headEnd type="none" w="sm" len="sm"/>
              <a:tailEnd type="none" w="sm" len="sm"/>
            </a:ln>
          </p:spPr>
        </p:cxnSp>
        <p:cxnSp>
          <p:nvCxnSpPr>
            <p:cNvPr id="240" name="Google Shape;240;p34"/>
            <p:cNvCxnSpPr/>
            <p:nvPr/>
          </p:nvCxnSpPr>
          <p:spPr>
            <a:xfrm>
              <a:off x="4192065" y="-342900"/>
              <a:ext cx="0" cy="5486400"/>
            </a:xfrm>
            <a:prstGeom prst="straightConnector1">
              <a:avLst/>
            </a:prstGeom>
            <a:noFill/>
            <a:ln w="19050" cap="flat" cmpd="sng">
              <a:solidFill>
                <a:schemeClr val="lt2">
                  <a:alpha val="60000"/>
                </a:schemeClr>
              </a:solidFill>
              <a:prstDash val="solid"/>
              <a:miter lim="800000"/>
              <a:headEnd type="none" w="sm" len="sm"/>
              <a:tailEnd type="none" w="sm" len="sm"/>
            </a:ln>
          </p:spPr>
        </p:cxnSp>
      </p:grpSp>
      <p:sp>
        <p:nvSpPr>
          <p:cNvPr id="241" name="Google Shape;241;p34"/>
          <p:cNvSpPr/>
          <p:nvPr/>
        </p:nvSpPr>
        <p:spPr>
          <a:xfrm>
            <a:off x="4259263" y="657225"/>
            <a:ext cx="7273925" cy="55800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2" name="Google Shape;242;p34"/>
          <p:cNvSpPr txBox="1">
            <a:spLocks noGrp="1"/>
          </p:cNvSpPr>
          <p:nvPr>
            <p:ph type="body" idx="1"/>
          </p:nvPr>
        </p:nvSpPr>
        <p:spPr>
          <a:xfrm>
            <a:off x="371478" y="1125538"/>
            <a:ext cx="3560773"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34"/>
          <p:cNvSpPr txBox="1">
            <a:spLocks noGrp="1"/>
          </p:cNvSpPr>
          <p:nvPr>
            <p:ph type="body" idx="2"/>
          </p:nvPr>
        </p:nvSpPr>
        <p:spPr>
          <a:xfrm>
            <a:off x="4187828" y="6237288"/>
            <a:ext cx="7632696" cy="329767"/>
          </a:xfrm>
          <a:prstGeom prst="rect">
            <a:avLst/>
          </a:prstGeom>
          <a:noFill/>
          <a:ln>
            <a:noFill/>
          </a:ln>
        </p:spPr>
        <p:txBody>
          <a:bodyPr spcFirstLastPara="1" wrap="square" lIns="0" tIns="0" rIns="0" bIns="0" anchor="ctr" anchorCtr="0">
            <a:noAutofit/>
          </a:bodyPr>
          <a:lstStyle>
            <a:lvl1pPr marL="457200" lvl="0" indent="-228600" algn="l">
              <a:lnSpc>
                <a:spcPct val="120000"/>
              </a:lnSpc>
              <a:spcBef>
                <a:spcPts val="500"/>
              </a:spcBef>
              <a:spcAft>
                <a:spcPts val="0"/>
              </a:spcAft>
              <a:buClr>
                <a:srgbClr val="5D5D66"/>
              </a:buClr>
              <a:buSzPts val="1000"/>
              <a:buFont typeface="Arial"/>
              <a:buNone/>
              <a:defRPr sz="1000" b="0" i="0">
                <a:solidFill>
                  <a:srgbClr val="5D5D66"/>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228600" algn="l">
              <a:lnSpc>
                <a:spcPct val="120000"/>
              </a:lnSpc>
              <a:spcBef>
                <a:spcPts val="500"/>
              </a:spcBef>
              <a:spcAft>
                <a:spcPts val="0"/>
              </a:spcAft>
              <a:buClr>
                <a:schemeClr val="dk1"/>
              </a:buClr>
              <a:buSzPts val="14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34"/>
          <p:cNvSpPr>
            <a:spLocks noGrp="1"/>
          </p:cNvSpPr>
          <p:nvPr>
            <p:ph type="chart" idx="3"/>
          </p:nvPr>
        </p:nvSpPr>
        <p:spPr>
          <a:xfrm>
            <a:off x="4187825" y="1125537"/>
            <a:ext cx="7632698" cy="5111751"/>
          </a:xfrm>
          <a:prstGeom prst="rect">
            <a:avLst/>
          </a:prstGeom>
          <a:solidFill>
            <a:srgbClr val="F2F2F2"/>
          </a:solidFill>
          <a:ln>
            <a:noFill/>
          </a:ln>
        </p:spPr>
        <p:txBody>
          <a:bodyPr spcFirstLastPara="1" wrap="square" lIns="0" tIns="684000" rIns="0" bIns="0" anchor="t" anchorCtr="0">
            <a:noAutofit/>
          </a:bodyPr>
          <a:lstStyle>
            <a:lvl1pPr marR="0" lvl="0" algn="ctr" rtl="0">
              <a:lnSpc>
                <a:spcPct val="12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5" name="Google Shape;245;p34"/>
          <p:cNvSpPr txBox="1">
            <a:spLocks noGrp="1"/>
          </p:cNvSpPr>
          <p:nvPr>
            <p:ph type="body" idx="4"/>
          </p:nvPr>
        </p:nvSpPr>
        <p:spPr>
          <a:xfrm>
            <a:off x="371478" y="2997288"/>
            <a:ext cx="3560773" cy="3240000"/>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34"/>
          <p:cNvSpPr txBox="1">
            <a:spLocks noGrp="1"/>
          </p:cNvSpPr>
          <p:nvPr>
            <p:ph type="title"/>
          </p:nvPr>
        </p:nvSpPr>
        <p:spPr>
          <a:xfrm>
            <a:off x="371478" y="1520825"/>
            <a:ext cx="3560773" cy="138863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34"/>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rgbClr val="372165"/>
        </a:solidFill>
        <a:effectLst/>
      </p:bgPr>
    </p:bg>
    <p:spTree>
      <p:nvGrpSpPr>
        <p:cNvPr id="1" name="Shape 23"/>
        <p:cNvGrpSpPr/>
        <p:nvPr/>
      </p:nvGrpSpPr>
      <p:grpSpPr>
        <a:xfrm>
          <a:off x="0" y="0"/>
          <a:ext cx="0" cy="0"/>
          <a:chOff x="0" y="0"/>
          <a:chExt cx="0" cy="0"/>
        </a:xfrm>
      </p:grpSpPr>
      <p:sp>
        <p:nvSpPr>
          <p:cNvPr id="24" name="Google Shape;24;p37"/>
          <p:cNvSpPr/>
          <p:nvPr/>
        </p:nvSpPr>
        <p:spPr>
          <a:xfrm>
            <a:off x="10560050" y="223"/>
            <a:ext cx="1632011" cy="6857554"/>
          </a:xfrm>
          <a:custGeom>
            <a:avLst/>
            <a:gdLst/>
            <a:ahLst/>
            <a:cxnLst/>
            <a:rect l="l" t="t" r="r" b="b"/>
            <a:pathLst>
              <a:path w="3005492" h="13715107" extrusionOk="0">
                <a:moveTo>
                  <a:pt x="0" y="13715107"/>
                </a:moveTo>
                <a:lnTo>
                  <a:pt x="3005493" y="13715107"/>
                </a:lnTo>
                <a:lnTo>
                  <a:pt x="3005493" y="0"/>
                </a:lnTo>
                <a:lnTo>
                  <a:pt x="0" y="0"/>
                </a:lnTo>
                <a:lnTo>
                  <a:pt x="0" y="13715107"/>
                </a:lnTo>
                <a:close/>
              </a:path>
            </a:pathLst>
          </a:custGeom>
          <a:solidFill>
            <a:srgbClr val="39FF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5" name="Google Shape;25;p37"/>
          <p:cNvSpPr/>
          <p:nvPr/>
        </p:nvSpPr>
        <p:spPr>
          <a:xfrm>
            <a:off x="6743701" y="223"/>
            <a:ext cx="1260474" cy="6857554"/>
          </a:xfrm>
          <a:custGeom>
            <a:avLst/>
            <a:gdLst/>
            <a:ahLst/>
            <a:cxnLst/>
            <a:rect l="l" t="t" r="r" b="b"/>
            <a:pathLst>
              <a:path w="2624512" h="13715107" extrusionOk="0">
                <a:moveTo>
                  <a:pt x="0" y="13715107"/>
                </a:moveTo>
                <a:lnTo>
                  <a:pt x="2624512" y="13715107"/>
                </a:lnTo>
                <a:lnTo>
                  <a:pt x="2624512" y="0"/>
                </a:lnTo>
                <a:lnTo>
                  <a:pt x="0" y="0"/>
                </a:lnTo>
                <a:lnTo>
                  <a:pt x="0" y="13715107"/>
                </a:lnTo>
                <a:close/>
              </a:path>
            </a:pathLst>
          </a:custGeom>
          <a:solidFill>
            <a:srgbClr val="3859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6" name="Google Shape;26;p37"/>
          <p:cNvSpPr/>
          <p:nvPr/>
        </p:nvSpPr>
        <p:spPr>
          <a:xfrm>
            <a:off x="8004176" y="223"/>
            <a:ext cx="1260474" cy="6857554"/>
          </a:xfrm>
          <a:custGeom>
            <a:avLst/>
            <a:gdLst/>
            <a:ahLst/>
            <a:cxnLst/>
            <a:rect l="l" t="t" r="r" b="b"/>
            <a:pathLst>
              <a:path w="2624514" h="13715107" extrusionOk="0">
                <a:moveTo>
                  <a:pt x="0" y="13715107"/>
                </a:moveTo>
                <a:lnTo>
                  <a:pt x="2624515" y="13715107"/>
                </a:lnTo>
                <a:lnTo>
                  <a:pt x="2624515" y="0"/>
                </a:lnTo>
                <a:lnTo>
                  <a:pt x="0" y="0"/>
                </a:lnTo>
                <a:lnTo>
                  <a:pt x="0" y="13715107"/>
                </a:lnTo>
                <a:close/>
              </a:path>
            </a:pathLst>
          </a:custGeom>
          <a:solidFill>
            <a:srgbClr val="38905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7" name="Google Shape;27;p37"/>
          <p:cNvSpPr/>
          <p:nvPr/>
        </p:nvSpPr>
        <p:spPr>
          <a:xfrm>
            <a:off x="9264651" y="223"/>
            <a:ext cx="1295400" cy="6857554"/>
          </a:xfrm>
          <a:custGeom>
            <a:avLst/>
            <a:gdLst/>
            <a:ahLst/>
            <a:cxnLst/>
            <a:rect l="l" t="t" r="r" b="b"/>
            <a:pathLst>
              <a:path w="2624498" h="13715107" extrusionOk="0">
                <a:moveTo>
                  <a:pt x="0" y="13715107"/>
                </a:moveTo>
                <a:lnTo>
                  <a:pt x="2624498" y="13715107"/>
                </a:lnTo>
                <a:lnTo>
                  <a:pt x="2624498" y="0"/>
                </a:lnTo>
                <a:lnTo>
                  <a:pt x="0" y="0"/>
                </a:lnTo>
                <a:lnTo>
                  <a:pt x="0" y="13715107"/>
                </a:lnTo>
                <a:close/>
              </a:path>
            </a:pathLst>
          </a:custGeom>
          <a:solidFill>
            <a:srgbClr val="39C8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8" name="Google Shape;28;p37"/>
          <p:cNvSpPr txBox="1">
            <a:spLocks noGrp="1"/>
          </p:cNvSpPr>
          <p:nvPr>
            <p:ph type="body" idx="1"/>
          </p:nvPr>
        </p:nvSpPr>
        <p:spPr>
          <a:xfrm>
            <a:off x="371475" y="3429000"/>
            <a:ext cx="5724922" cy="283760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lt1"/>
              </a:buClr>
              <a:buSzPts val="5000"/>
              <a:buNone/>
              <a:defRPr sz="5000" b="0" i="0">
                <a:solidFill>
                  <a:schemeClr val="lt1"/>
                </a:solidFill>
                <a:latin typeface="Arial"/>
                <a:ea typeface="Arial"/>
                <a:cs typeface="Arial"/>
                <a:sym typeface="Arial"/>
              </a:defRPr>
            </a:lvl1pPr>
            <a:lvl2pPr marL="914400" lvl="1" indent="-228600" algn="l">
              <a:lnSpc>
                <a:spcPct val="120000"/>
              </a:lnSpc>
              <a:spcBef>
                <a:spcPts val="500"/>
              </a:spcBef>
              <a:spcAft>
                <a:spcPts val="0"/>
              </a:spcAft>
              <a:buClr>
                <a:schemeClr val="lt1"/>
              </a:buClr>
              <a:buSzPts val="4800"/>
              <a:buNone/>
              <a:defRPr sz="4800">
                <a:solidFill>
                  <a:schemeClr val="lt1"/>
                </a:solidFill>
              </a:defRPr>
            </a:lvl2pPr>
            <a:lvl3pPr marL="1371600" lvl="2" indent="-228600" algn="l">
              <a:lnSpc>
                <a:spcPct val="100000"/>
              </a:lnSpc>
              <a:spcBef>
                <a:spcPts val="500"/>
              </a:spcBef>
              <a:spcAft>
                <a:spcPts val="0"/>
              </a:spcAft>
              <a:buClr>
                <a:schemeClr val="lt1"/>
              </a:buClr>
              <a:buSzPts val="5000"/>
              <a:buNone/>
              <a:defRPr sz="5000" b="0" i="0">
                <a:solidFill>
                  <a:schemeClr val="lt1"/>
                </a:solidFill>
                <a:latin typeface="Arial"/>
                <a:ea typeface="Arial"/>
                <a:cs typeface="Arial"/>
                <a:sym typeface="Arial"/>
              </a:defRPr>
            </a:lvl3pPr>
            <a:lvl4pPr marL="1828800" lvl="3" indent="-228600" algn="l">
              <a:lnSpc>
                <a:spcPct val="120000"/>
              </a:lnSpc>
              <a:spcBef>
                <a:spcPts val="500"/>
              </a:spcBef>
              <a:spcAft>
                <a:spcPts val="0"/>
              </a:spcAft>
              <a:buClr>
                <a:schemeClr val="lt1"/>
              </a:buClr>
              <a:buSzPts val="4800"/>
              <a:buNone/>
              <a:defRPr sz="4800">
                <a:solidFill>
                  <a:schemeClr val="lt1"/>
                </a:solidFill>
              </a:defRPr>
            </a:lvl4pPr>
            <a:lvl5pPr marL="2286000" lvl="4" indent="-228600" algn="l">
              <a:lnSpc>
                <a:spcPct val="120000"/>
              </a:lnSpc>
              <a:spcBef>
                <a:spcPts val="500"/>
              </a:spcBef>
              <a:spcAft>
                <a:spcPts val="0"/>
              </a:spcAft>
              <a:buClr>
                <a:schemeClr val="lt1"/>
              </a:buClr>
              <a:buSzPts val="4800"/>
              <a:buNone/>
              <a:defRPr sz="4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7"/>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0" name="Google Shape;30;p37"/>
          <p:cNvSpPr txBox="1">
            <a:spLocks noGrp="1"/>
          </p:cNvSpPr>
          <p:nvPr>
            <p:ph type="body" idx="2"/>
          </p:nvPr>
        </p:nvSpPr>
        <p:spPr>
          <a:xfrm>
            <a:off x="371476" y="6316969"/>
            <a:ext cx="5724126" cy="397596"/>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1000"/>
              </a:spcBef>
              <a:spcAft>
                <a:spcPts val="0"/>
              </a:spcAft>
              <a:buClr>
                <a:srgbClr val="3AFF3D"/>
              </a:buClr>
              <a:buSzPts val="1000"/>
              <a:buNone/>
              <a:defRPr sz="1000" b="0" i="0">
                <a:solidFill>
                  <a:srgbClr val="3AFF3D"/>
                </a:solidFill>
                <a:latin typeface="Arial"/>
                <a:ea typeface="Arial"/>
                <a:cs typeface="Arial"/>
                <a:sym typeface="Arial"/>
              </a:defRPr>
            </a:lvl1pPr>
            <a:lvl2pPr marL="914400" lvl="1" indent="-228600" algn="l">
              <a:lnSpc>
                <a:spcPct val="120000"/>
              </a:lnSpc>
              <a:spcBef>
                <a:spcPts val="500"/>
              </a:spcBef>
              <a:spcAft>
                <a:spcPts val="0"/>
              </a:spcAft>
              <a:buClr>
                <a:schemeClr val="dk1"/>
              </a:buClr>
              <a:buSzPts val="1600"/>
              <a:buNone/>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7"/>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37"/>
          <p:cNvSpPr txBox="1">
            <a:spLocks noGrp="1"/>
          </p:cNvSpPr>
          <p:nvPr>
            <p:ph type="title"/>
          </p:nvPr>
        </p:nvSpPr>
        <p:spPr>
          <a:xfrm>
            <a:off x="371473" y="1125538"/>
            <a:ext cx="5724000" cy="1258887"/>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Medium + Image Left + Content">
  <p:cSld name="*Title Medium + Image Left + Content">
    <p:spTree>
      <p:nvGrpSpPr>
        <p:cNvPr id="1" name="Shape 248"/>
        <p:cNvGrpSpPr/>
        <p:nvPr/>
      </p:nvGrpSpPr>
      <p:grpSpPr>
        <a:xfrm>
          <a:off x="0" y="0"/>
          <a:ext cx="0" cy="0"/>
          <a:chOff x="0" y="0"/>
          <a:chExt cx="0" cy="0"/>
        </a:xfrm>
      </p:grpSpPr>
      <p:sp>
        <p:nvSpPr>
          <p:cNvPr id="249" name="Google Shape;249;p35"/>
          <p:cNvSpPr txBox="1">
            <a:spLocks noGrp="1"/>
          </p:cNvSpPr>
          <p:nvPr>
            <p:ph type="body" idx="1"/>
          </p:nvPr>
        </p:nvSpPr>
        <p:spPr>
          <a:xfrm>
            <a:off x="5703885" y="1125538"/>
            <a:ext cx="6117718"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35"/>
          <p:cNvSpPr txBox="1">
            <a:spLocks noGrp="1"/>
          </p:cNvSpPr>
          <p:nvPr>
            <p:ph type="body" idx="2"/>
          </p:nvPr>
        </p:nvSpPr>
        <p:spPr>
          <a:xfrm>
            <a:off x="5703868" y="3593990"/>
            <a:ext cx="6116657" cy="2643298"/>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dk1"/>
              </a:buClr>
              <a:buSzPts val="1400"/>
              <a:buChar char="•"/>
              <a:defRPr b="0" i="0">
                <a:solidFill>
                  <a:schemeClr val="dk1"/>
                </a:solidFill>
              </a:defRPr>
            </a:lvl2pPr>
            <a:lvl3pPr marL="1371600" lvl="2" indent="-317500" algn="l">
              <a:lnSpc>
                <a:spcPct val="120000"/>
              </a:lnSpc>
              <a:spcBef>
                <a:spcPts val="500"/>
              </a:spcBef>
              <a:spcAft>
                <a:spcPts val="0"/>
              </a:spcAft>
              <a:buClr>
                <a:schemeClr val="dk1"/>
              </a:buClr>
              <a:buSzPts val="1400"/>
              <a:buChar char="•"/>
              <a:defRPr b="0" i="0">
                <a:solidFill>
                  <a:schemeClr val="dk1"/>
                </a:solidFill>
              </a:defRPr>
            </a:lvl3pPr>
            <a:lvl4pPr marL="1828800" lvl="3" indent="-317500" algn="l">
              <a:lnSpc>
                <a:spcPct val="120000"/>
              </a:lnSpc>
              <a:spcBef>
                <a:spcPts val="500"/>
              </a:spcBef>
              <a:spcAft>
                <a:spcPts val="0"/>
              </a:spcAft>
              <a:buClr>
                <a:schemeClr val="dk1"/>
              </a:buClr>
              <a:buSzPts val="1400"/>
              <a:buChar char="•"/>
              <a:defRPr b="0" i="0">
                <a:solidFill>
                  <a:schemeClr val="dk1"/>
                </a:solidFill>
              </a:defRPr>
            </a:lvl4pPr>
            <a:lvl5pPr marL="2286000" lvl="4" indent="-317500" algn="l">
              <a:lnSpc>
                <a:spcPct val="120000"/>
              </a:lnSpc>
              <a:spcBef>
                <a:spcPts val="500"/>
              </a:spcBef>
              <a:spcAft>
                <a:spcPts val="0"/>
              </a:spcAft>
              <a:buClr>
                <a:schemeClr val="dk1"/>
              </a:buClr>
              <a:buSzPts val="1400"/>
              <a:buChar char="•"/>
              <a:defRPr b="0" i="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35"/>
          <p:cNvSpPr>
            <a:spLocks noGrp="1"/>
          </p:cNvSpPr>
          <p:nvPr>
            <p:ph type="pic" idx="3"/>
          </p:nvPr>
        </p:nvSpPr>
        <p:spPr>
          <a:xfrm>
            <a:off x="0" y="0"/>
            <a:ext cx="5448300" cy="6857553"/>
          </a:xfrm>
          <a:prstGeom prst="rect">
            <a:avLst/>
          </a:prstGeom>
          <a:solidFill>
            <a:srgbClr val="FAFAF9"/>
          </a:solidFill>
          <a:ln>
            <a:noFill/>
          </a:ln>
        </p:spPr>
      </p:sp>
      <p:sp>
        <p:nvSpPr>
          <p:cNvPr id="252" name="Google Shape;252;p35"/>
          <p:cNvSpPr txBox="1">
            <a:spLocks noGrp="1"/>
          </p:cNvSpPr>
          <p:nvPr>
            <p:ph type="title"/>
          </p:nvPr>
        </p:nvSpPr>
        <p:spPr>
          <a:xfrm>
            <a:off x="5703868" y="1520825"/>
            <a:ext cx="6116657" cy="1962173"/>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5000"/>
              <a:buFont typeface="Arial"/>
              <a:buNone/>
              <a:defRPr sz="50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35"/>
          <p:cNvSpPr txBox="1">
            <a:spLocks noGrp="1"/>
          </p:cNvSpPr>
          <p:nvPr>
            <p:ph type="body" idx="4"/>
          </p:nvPr>
        </p:nvSpPr>
        <p:spPr>
          <a:xfrm>
            <a:off x="371475" y="379325"/>
            <a:ext cx="147610" cy="216000"/>
          </a:xfrm>
          <a:prstGeom prst="rect">
            <a:avLst/>
          </a:prstGeom>
          <a:blipFill rotWithShape="1">
            <a:blip r:embed="rId2">
              <a:alphaModFix/>
            </a:blip>
            <a:stretch>
              <a:fillRect/>
            </a:stretch>
          </a:blipFill>
          <a:ln>
            <a:noFill/>
          </a:ln>
        </p:spPr>
        <p:txBody>
          <a:bodyPr spcFirstLastPara="1" wrap="square" lIns="0" tIns="0" rIns="0" bIns="0" anchor="ctr" anchorCtr="0">
            <a:noAutofit/>
          </a:bodyPr>
          <a:lstStyle>
            <a:lvl1pPr marL="457200" lvl="0" indent="-228600" algn="ctr">
              <a:lnSpc>
                <a:spcPct val="120000"/>
              </a:lnSpc>
              <a:spcBef>
                <a:spcPts val="500"/>
              </a:spcBef>
              <a:spcAft>
                <a:spcPts val="0"/>
              </a:spcAft>
              <a:buClr>
                <a:schemeClr val="dk1"/>
              </a:buClr>
              <a:buSzPts val="100"/>
              <a:buNone/>
              <a:defRPr sz="100"/>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35"/>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g + Title + Content">
  <p:cSld name="*Tag + Title + Content">
    <p:bg>
      <p:bgPr>
        <a:solidFill>
          <a:schemeClr val="lt1"/>
        </a:solidFill>
        <a:effectLst/>
      </p:bgPr>
    </p:bg>
    <p:spTree>
      <p:nvGrpSpPr>
        <p:cNvPr id="1" name="Shape 255"/>
        <p:cNvGrpSpPr/>
        <p:nvPr/>
      </p:nvGrpSpPr>
      <p:grpSpPr>
        <a:xfrm>
          <a:off x="0" y="0"/>
          <a:ext cx="0" cy="0"/>
          <a:chOff x="0" y="0"/>
          <a:chExt cx="0" cy="0"/>
        </a:xfrm>
      </p:grpSpPr>
      <p:grpSp>
        <p:nvGrpSpPr>
          <p:cNvPr id="256" name="Google Shape;256;p48"/>
          <p:cNvGrpSpPr/>
          <p:nvPr/>
        </p:nvGrpSpPr>
        <p:grpSpPr>
          <a:xfrm>
            <a:off x="1487488" y="0"/>
            <a:ext cx="9217025" cy="6858000"/>
            <a:chOff x="1499665" y="-342900"/>
            <a:chExt cx="9423400" cy="5486400"/>
          </a:xfrm>
        </p:grpSpPr>
        <p:cxnSp>
          <p:nvCxnSpPr>
            <p:cNvPr id="257" name="Google Shape;257;p48"/>
            <p:cNvCxnSpPr/>
            <p:nvPr/>
          </p:nvCxnSpPr>
          <p:spPr>
            <a:xfrm>
              <a:off x="14996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258" name="Google Shape;258;p48"/>
            <p:cNvCxnSpPr/>
            <p:nvPr/>
          </p:nvCxnSpPr>
          <p:spPr>
            <a:xfrm>
              <a:off x="28458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259" name="Google Shape;259;p48"/>
            <p:cNvCxnSpPr/>
            <p:nvPr/>
          </p:nvCxnSpPr>
          <p:spPr>
            <a:xfrm>
              <a:off x="41920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260" name="Google Shape;260;p48"/>
            <p:cNvCxnSpPr/>
            <p:nvPr/>
          </p:nvCxnSpPr>
          <p:spPr>
            <a:xfrm>
              <a:off x="55382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261" name="Google Shape;261;p48"/>
            <p:cNvCxnSpPr/>
            <p:nvPr/>
          </p:nvCxnSpPr>
          <p:spPr>
            <a:xfrm>
              <a:off x="6884465" y="-342900"/>
              <a:ext cx="0" cy="5486400"/>
            </a:xfrm>
            <a:prstGeom prst="straightConnector1">
              <a:avLst/>
            </a:prstGeom>
            <a:noFill/>
            <a:ln w="19050" cap="flat" cmpd="sng">
              <a:solidFill>
                <a:schemeClr val="lt1">
                  <a:alpha val="80000"/>
                </a:schemeClr>
              </a:solidFill>
              <a:prstDash val="solid"/>
              <a:miter lim="800000"/>
              <a:headEnd type="none" w="sm" len="sm"/>
              <a:tailEnd type="none" w="sm" len="sm"/>
            </a:ln>
          </p:spPr>
        </p:cxnSp>
        <p:cxnSp>
          <p:nvCxnSpPr>
            <p:cNvPr id="262" name="Google Shape;262;p48"/>
            <p:cNvCxnSpPr/>
            <p:nvPr/>
          </p:nvCxnSpPr>
          <p:spPr>
            <a:xfrm>
              <a:off x="8230665" y="-342900"/>
              <a:ext cx="0" cy="5486400"/>
            </a:xfrm>
            <a:prstGeom prst="straightConnector1">
              <a:avLst/>
            </a:prstGeom>
            <a:noFill/>
            <a:ln w="19050" cap="flat" cmpd="sng">
              <a:solidFill>
                <a:schemeClr val="lt1">
                  <a:alpha val="60000"/>
                </a:schemeClr>
              </a:solidFill>
              <a:prstDash val="solid"/>
              <a:miter lim="800000"/>
              <a:headEnd type="none" w="sm" len="sm"/>
              <a:tailEnd type="none" w="sm" len="sm"/>
            </a:ln>
          </p:spPr>
        </p:cxnSp>
        <p:cxnSp>
          <p:nvCxnSpPr>
            <p:cNvPr id="263" name="Google Shape;263;p48"/>
            <p:cNvCxnSpPr/>
            <p:nvPr/>
          </p:nvCxnSpPr>
          <p:spPr>
            <a:xfrm>
              <a:off x="9576865" y="-342900"/>
              <a:ext cx="0" cy="5486400"/>
            </a:xfrm>
            <a:prstGeom prst="straightConnector1">
              <a:avLst/>
            </a:prstGeom>
            <a:noFill/>
            <a:ln w="19050" cap="flat" cmpd="sng">
              <a:solidFill>
                <a:schemeClr val="lt1">
                  <a:alpha val="40000"/>
                </a:schemeClr>
              </a:solidFill>
              <a:prstDash val="solid"/>
              <a:miter lim="800000"/>
              <a:headEnd type="none" w="sm" len="sm"/>
              <a:tailEnd type="none" w="sm" len="sm"/>
            </a:ln>
          </p:spPr>
        </p:cxnSp>
        <p:cxnSp>
          <p:nvCxnSpPr>
            <p:cNvPr id="264" name="Google Shape;264;p48"/>
            <p:cNvCxnSpPr/>
            <p:nvPr/>
          </p:nvCxnSpPr>
          <p:spPr>
            <a:xfrm>
              <a:off x="10923065" y="-342900"/>
              <a:ext cx="0" cy="5486400"/>
            </a:xfrm>
            <a:prstGeom prst="straightConnector1">
              <a:avLst/>
            </a:prstGeom>
            <a:noFill/>
            <a:ln w="19050" cap="flat" cmpd="sng">
              <a:solidFill>
                <a:schemeClr val="lt1">
                  <a:alpha val="20000"/>
                </a:schemeClr>
              </a:solidFill>
              <a:prstDash val="solid"/>
              <a:miter lim="800000"/>
              <a:headEnd type="none" w="sm" len="sm"/>
              <a:tailEnd type="none" w="sm" len="sm"/>
            </a:ln>
          </p:spPr>
        </p:cxnSp>
      </p:grpSp>
      <p:sp>
        <p:nvSpPr>
          <p:cNvPr id="265" name="Google Shape;265;p48"/>
          <p:cNvSpPr txBox="1">
            <a:spLocks noGrp="1"/>
          </p:cNvSpPr>
          <p:nvPr>
            <p:ph type="body" idx="1"/>
          </p:nvPr>
        </p:nvSpPr>
        <p:spPr>
          <a:xfrm>
            <a:off x="371461" y="2205038"/>
            <a:ext cx="11448230" cy="4032250"/>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 name="Google Shape;266;p48"/>
          <p:cNvSpPr txBox="1">
            <a:spLocks noGrp="1"/>
          </p:cNvSpPr>
          <p:nvPr>
            <p:ph type="body" idx="2"/>
          </p:nvPr>
        </p:nvSpPr>
        <p:spPr>
          <a:xfrm>
            <a:off x="371461" y="773404"/>
            <a:ext cx="11448230" cy="19781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48"/>
          <p:cNvSpPr txBox="1">
            <a:spLocks noGrp="1"/>
          </p:cNvSpPr>
          <p:nvPr>
            <p:ph type="title"/>
          </p:nvPr>
        </p:nvSpPr>
        <p:spPr>
          <a:xfrm>
            <a:off x="371476" y="1125538"/>
            <a:ext cx="11449049" cy="99251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48"/>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Intro + Content (Piazza)">
  <p:cSld name="*Title + Intro + Content (Piazza)">
    <p:bg>
      <p:bgPr>
        <a:solidFill>
          <a:schemeClr val="lt1"/>
        </a:solidFill>
        <a:effectLst/>
      </p:bgPr>
    </p:bg>
    <p:spTree>
      <p:nvGrpSpPr>
        <p:cNvPr id="1" name="Shape 269"/>
        <p:cNvGrpSpPr/>
        <p:nvPr/>
      </p:nvGrpSpPr>
      <p:grpSpPr>
        <a:xfrm>
          <a:off x="0" y="0"/>
          <a:ext cx="0" cy="0"/>
          <a:chOff x="0" y="0"/>
          <a:chExt cx="0" cy="0"/>
        </a:xfrm>
      </p:grpSpPr>
      <p:sp>
        <p:nvSpPr>
          <p:cNvPr id="270" name="Google Shape;270;p57"/>
          <p:cNvSpPr/>
          <p:nvPr/>
        </p:nvSpPr>
        <p:spPr>
          <a:xfrm>
            <a:off x="-3176" y="0"/>
            <a:ext cx="545147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1" name="Google Shape;271;p57"/>
          <p:cNvSpPr txBox="1">
            <a:spLocks noGrp="1"/>
          </p:cNvSpPr>
          <p:nvPr>
            <p:ph type="body" idx="1"/>
          </p:nvPr>
        </p:nvSpPr>
        <p:spPr>
          <a:xfrm>
            <a:off x="368834" y="4143375"/>
            <a:ext cx="4823900" cy="209391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500"/>
              </a:spcBef>
              <a:spcAft>
                <a:spcPts val="0"/>
              </a:spcAft>
              <a:buClr>
                <a:schemeClr val="accent1"/>
              </a:buClr>
              <a:buSzPts val="2000"/>
              <a:buNone/>
              <a:defRPr sz="2000" b="0" i="0">
                <a:solidFill>
                  <a:schemeClr val="dk1"/>
                </a:solidFill>
                <a:latin typeface="Arial"/>
                <a:ea typeface="Arial"/>
                <a:cs typeface="Arial"/>
                <a:sym typeface="Arial"/>
              </a:defRPr>
            </a:lvl1pPr>
            <a:lvl2pPr marL="914400" lvl="1"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2pPr>
            <a:lvl3pPr marL="1371600" lvl="2"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3pPr>
            <a:lvl4pPr marL="1828800" lvl="3"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4pPr>
            <a:lvl5pPr marL="2286000" lvl="4"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57"/>
          <p:cNvSpPr txBox="1">
            <a:spLocks noGrp="1"/>
          </p:cNvSpPr>
          <p:nvPr>
            <p:ph type="body" idx="2"/>
          </p:nvPr>
        </p:nvSpPr>
        <p:spPr>
          <a:xfrm>
            <a:off x="5703867" y="1125538"/>
            <a:ext cx="6116657" cy="5111749"/>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57"/>
          <p:cNvSpPr txBox="1">
            <a:spLocks noGrp="1"/>
          </p:cNvSpPr>
          <p:nvPr>
            <p:ph type="title"/>
          </p:nvPr>
        </p:nvSpPr>
        <p:spPr>
          <a:xfrm>
            <a:off x="368833" y="1125539"/>
            <a:ext cx="4823900" cy="301697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5000"/>
              <a:buFont typeface="Arial"/>
              <a:buNone/>
              <a:defRPr sz="50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57"/>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57"/>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Intro + Content (Neon)">
  <p:cSld name="*Title + Intro + Content (Neon)">
    <p:bg>
      <p:bgPr>
        <a:solidFill>
          <a:schemeClr val="lt1"/>
        </a:solidFill>
        <a:effectLst/>
      </p:bgPr>
    </p:bg>
    <p:spTree>
      <p:nvGrpSpPr>
        <p:cNvPr id="1" name="Shape 276"/>
        <p:cNvGrpSpPr/>
        <p:nvPr/>
      </p:nvGrpSpPr>
      <p:grpSpPr>
        <a:xfrm>
          <a:off x="0" y="0"/>
          <a:ext cx="0" cy="0"/>
          <a:chOff x="0" y="0"/>
          <a:chExt cx="0" cy="0"/>
        </a:xfrm>
      </p:grpSpPr>
      <p:sp>
        <p:nvSpPr>
          <p:cNvPr id="277" name="Google Shape;277;p56"/>
          <p:cNvSpPr/>
          <p:nvPr/>
        </p:nvSpPr>
        <p:spPr>
          <a:xfrm>
            <a:off x="0" y="313"/>
            <a:ext cx="1631949" cy="6857687"/>
          </a:xfrm>
          <a:custGeom>
            <a:avLst/>
            <a:gdLst/>
            <a:ahLst/>
            <a:cxnLst/>
            <a:rect l="l" t="t" r="r" b="b"/>
            <a:pathLst>
              <a:path w="3005491" h="6516712" extrusionOk="0">
                <a:moveTo>
                  <a:pt x="0" y="6516713"/>
                </a:moveTo>
                <a:lnTo>
                  <a:pt x="3005492" y="6516713"/>
                </a:lnTo>
                <a:lnTo>
                  <a:pt x="3005492" y="0"/>
                </a:lnTo>
                <a:lnTo>
                  <a:pt x="0" y="0"/>
                </a:lnTo>
                <a:lnTo>
                  <a:pt x="0" y="6516713"/>
                </a:lnTo>
                <a:close/>
              </a:path>
            </a:pathLst>
          </a:custGeom>
          <a:solidFill>
            <a:srgbClr val="1DCB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78" name="Google Shape;278;p56"/>
          <p:cNvSpPr/>
          <p:nvPr/>
        </p:nvSpPr>
        <p:spPr>
          <a:xfrm>
            <a:off x="4187825" y="0"/>
            <a:ext cx="1260475" cy="6857687"/>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32F2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79" name="Google Shape;279;p56"/>
          <p:cNvSpPr/>
          <p:nvPr/>
        </p:nvSpPr>
        <p:spPr>
          <a:xfrm>
            <a:off x="2927349" y="0"/>
            <a:ext cx="1260475" cy="6857687"/>
          </a:xfrm>
          <a:custGeom>
            <a:avLst/>
            <a:gdLst/>
            <a:ahLst/>
            <a:cxnLst/>
            <a:rect l="l" t="t" r="r" b="b"/>
            <a:pathLst>
              <a:path w="2624501" h="6516712" extrusionOk="0">
                <a:moveTo>
                  <a:pt x="0" y="6516713"/>
                </a:moveTo>
                <a:lnTo>
                  <a:pt x="2624502" y="6516713"/>
                </a:lnTo>
                <a:lnTo>
                  <a:pt x="2624502" y="0"/>
                </a:lnTo>
                <a:lnTo>
                  <a:pt x="0" y="0"/>
                </a:lnTo>
                <a:lnTo>
                  <a:pt x="0" y="6516713"/>
                </a:lnTo>
                <a:close/>
              </a:path>
            </a:pathLst>
          </a:custGeom>
          <a:solidFill>
            <a:srgbClr val="2BE5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80" name="Google Shape;280;p56"/>
          <p:cNvSpPr/>
          <p:nvPr/>
        </p:nvSpPr>
        <p:spPr>
          <a:xfrm>
            <a:off x="1631950" y="0"/>
            <a:ext cx="1295398" cy="6857687"/>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24D8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81" name="Google Shape;281;p56"/>
          <p:cNvSpPr txBox="1">
            <a:spLocks noGrp="1"/>
          </p:cNvSpPr>
          <p:nvPr>
            <p:ph type="body" idx="1"/>
          </p:nvPr>
        </p:nvSpPr>
        <p:spPr>
          <a:xfrm>
            <a:off x="368834" y="4143375"/>
            <a:ext cx="4823900" cy="209391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500"/>
              </a:spcBef>
              <a:spcAft>
                <a:spcPts val="0"/>
              </a:spcAft>
              <a:buClr>
                <a:schemeClr val="accent1"/>
              </a:buClr>
              <a:buSzPts val="2000"/>
              <a:buNone/>
              <a:defRPr sz="2000" b="0" i="0">
                <a:solidFill>
                  <a:schemeClr val="dk1"/>
                </a:solidFill>
                <a:latin typeface="Arial"/>
                <a:ea typeface="Arial"/>
                <a:cs typeface="Arial"/>
                <a:sym typeface="Arial"/>
              </a:defRPr>
            </a:lvl1pPr>
            <a:lvl2pPr marL="914400" lvl="1"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2pPr>
            <a:lvl3pPr marL="1371600" lvl="2"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3pPr>
            <a:lvl4pPr marL="1828800" lvl="3"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4pPr>
            <a:lvl5pPr marL="2286000" lvl="4"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2" name="Google Shape;282;p56"/>
          <p:cNvSpPr txBox="1">
            <a:spLocks noGrp="1"/>
          </p:cNvSpPr>
          <p:nvPr>
            <p:ph type="body" idx="2"/>
          </p:nvPr>
        </p:nvSpPr>
        <p:spPr>
          <a:xfrm>
            <a:off x="5703867" y="1125538"/>
            <a:ext cx="6116657" cy="5111749"/>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56"/>
          <p:cNvSpPr txBox="1">
            <a:spLocks noGrp="1"/>
          </p:cNvSpPr>
          <p:nvPr>
            <p:ph type="title"/>
          </p:nvPr>
        </p:nvSpPr>
        <p:spPr>
          <a:xfrm>
            <a:off x="368833" y="1125539"/>
            <a:ext cx="4823900" cy="301697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5000"/>
              <a:buFont typeface="Arial"/>
              <a:buNone/>
              <a:defRPr sz="50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56"/>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56"/>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Intro Long + Image + Content">
  <p:cSld name="*Title + Intro Long + Image + Content">
    <p:spTree>
      <p:nvGrpSpPr>
        <p:cNvPr id="1" name="Shape 286"/>
        <p:cNvGrpSpPr/>
        <p:nvPr/>
      </p:nvGrpSpPr>
      <p:grpSpPr>
        <a:xfrm>
          <a:off x="0" y="0"/>
          <a:ext cx="0" cy="0"/>
          <a:chOff x="0" y="0"/>
          <a:chExt cx="0" cy="0"/>
        </a:xfrm>
      </p:grpSpPr>
      <p:sp>
        <p:nvSpPr>
          <p:cNvPr id="287" name="Google Shape;287;p55"/>
          <p:cNvSpPr>
            <a:spLocks noGrp="1"/>
          </p:cNvSpPr>
          <p:nvPr>
            <p:ph type="pic" idx="2"/>
          </p:nvPr>
        </p:nvSpPr>
        <p:spPr>
          <a:xfrm>
            <a:off x="6999268" y="0"/>
            <a:ext cx="5192732" cy="6858000"/>
          </a:xfrm>
          <a:prstGeom prst="rect">
            <a:avLst/>
          </a:prstGeom>
          <a:solidFill>
            <a:srgbClr val="FAFAF9"/>
          </a:solidFill>
          <a:ln>
            <a:noFill/>
          </a:ln>
        </p:spPr>
      </p:sp>
      <p:sp>
        <p:nvSpPr>
          <p:cNvPr id="288" name="Google Shape;288;p55"/>
          <p:cNvSpPr txBox="1">
            <a:spLocks noGrp="1"/>
          </p:cNvSpPr>
          <p:nvPr>
            <p:ph type="body" idx="1"/>
          </p:nvPr>
        </p:nvSpPr>
        <p:spPr>
          <a:xfrm>
            <a:off x="371474" y="4372488"/>
            <a:ext cx="6372226" cy="1864800"/>
          </a:xfrm>
          <a:prstGeom prst="rect">
            <a:avLst/>
          </a:prstGeom>
          <a:noFill/>
          <a:ln>
            <a:noFill/>
          </a:ln>
        </p:spPr>
        <p:txBody>
          <a:bodyPr spcFirstLastPara="1" wrap="square" lIns="0" tIns="0" rIns="0" bIns="0" anchor="b" anchorCtr="0">
            <a:noAutofit/>
          </a:bodyPr>
          <a:lstStyle>
            <a:lvl1pPr marL="457200" lvl="0" indent="-317500" algn="l">
              <a:lnSpc>
                <a:spcPct val="120000"/>
              </a:lnSpc>
              <a:spcBef>
                <a:spcPts val="400"/>
              </a:spcBef>
              <a:spcAft>
                <a:spcPts val="0"/>
              </a:spcAft>
              <a:buClr>
                <a:schemeClr val="dk1"/>
              </a:buClr>
              <a:buSzPts val="1400"/>
              <a:buChar char="•"/>
              <a:defRPr sz="1400" b="0" i="0">
                <a:solidFill>
                  <a:schemeClr val="dk1"/>
                </a:solidFill>
                <a:latin typeface="Arial"/>
                <a:ea typeface="Arial"/>
                <a:cs typeface="Arial"/>
                <a:sym typeface="Arial"/>
              </a:defRPr>
            </a:lvl1pPr>
            <a:lvl2pPr marL="914400" lvl="1" indent="-317500" algn="l">
              <a:lnSpc>
                <a:spcPct val="120000"/>
              </a:lnSpc>
              <a:spcBef>
                <a:spcPts val="400"/>
              </a:spcBef>
              <a:spcAft>
                <a:spcPts val="0"/>
              </a:spcAft>
              <a:buClr>
                <a:schemeClr val="dk1"/>
              </a:buClr>
              <a:buSzPts val="1400"/>
              <a:buChar char="•"/>
              <a:defRPr sz="1400" b="0" i="0">
                <a:solidFill>
                  <a:schemeClr val="dk1"/>
                </a:solidFill>
              </a:defRPr>
            </a:lvl2pPr>
            <a:lvl3pPr marL="1371600" lvl="2" indent="-317500" algn="l">
              <a:lnSpc>
                <a:spcPct val="120000"/>
              </a:lnSpc>
              <a:spcBef>
                <a:spcPts val="400"/>
              </a:spcBef>
              <a:spcAft>
                <a:spcPts val="0"/>
              </a:spcAft>
              <a:buClr>
                <a:schemeClr val="dk1"/>
              </a:buClr>
              <a:buSzPts val="1400"/>
              <a:buChar char="•"/>
              <a:defRPr sz="1400" b="0" i="0">
                <a:solidFill>
                  <a:schemeClr val="dk1"/>
                </a:solidFill>
              </a:defRPr>
            </a:lvl3pPr>
            <a:lvl4pPr marL="1828800" lvl="3" indent="-317500" algn="l">
              <a:lnSpc>
                <a:spcPct val="120000"/>
              </a:lnSpc>
              <a:spcBef>
                <a:spcPts val="500"/>
              </a:spcBef>
              <a:spcAft>
                <a:spcPts val="0"/>
              </a:spcAft>
              <a:buClr>
                <a:schemeClr val="lt1"/>
              </a:buClr>
              <a:buSzPts val="1400"/>
              <a:buChar char="•"/>
              <a:defRPr>
                <a:solidFill>
                  <a:schemeClr val="lt1"/>
                </a:solidFill>
              </a:defRPr>
            </a:lvl4pPr>
            <a:lvl5pPr marL="2286000" lvl="4" indent="-317500" algn="l">
              <a:lnSpc>
                <a:spcPct val="12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9" name="Google Shape;289;p55"/>
          <p:cNvSpPr txBox="1">
            <a:spLocks noGrp="1"/>
          </p:cNvSpPr>
          <p:nvPr>
            <p:ph type="body" idx="3"/>
          </p:nvPr>
        </p:nvSpPr>
        <p:spPr>
          <a:xfrm>
            <a:off x="371474" y="2205038"/>
            <a:ext cx="6372226" cy="2024062"/>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1"/>
              </a:buClr>
              <a:buSzPts val="2000"/>
              <a:buFont typeface="Arial"/>
              <a:buNone/>
              <a:defRPr sz="2000" b="0" i="0">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sz="1800"/>
            </a:lvl2pPr>
            <a:lvl3pPr marL="1371600" lvl="2" indent="-342900" algn="l">
              <a:lnSpc>
                <a:spcPct val="120000"/>
              </a:lnSpc>
              <a:spcBef>
                <a:spcPts val="500"/>
              </a:spcBef>
              <a:spcAft>
                <a:spcPts val="0"/>
              </a:spcAft>
              <a:buClr>
                <a:schemeClr val="dk1"/>
              </a:buClr>
              <a:buSzPts val="1800"/>
              <a:buChar char="•"/>
              <a:defRPr sz="1800"/>
            </a:lvl3pPr>
            <a:lvl4pPr marL="1828800" lvl="3" indent="-342900" algn="l">
              <a:lnSpc>
                <a:spcPct val="120000"/>
              </a:lnSpc>
              <a:spcBef>
                <a:spcPts val="500"/>
              </a:spcBef>
              <a:spcAft>
                <a:spcPts val="0"/>
              </a:spcAft>
              <a:buClr>
                <a:schemeClr val="dk1"/>
              </a:buClr>
              <a:buSzPts val="1800"/>
              <a:buChar char="•"/>
              <a:defRPr sz="1800"/>
            </a:lvl4pPr>
            <a:lvl5pPr marL="2286000" lvl="4" indent="-342900" algn="l">
              <a:lnSpc>
                <a:spcPct val="12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55"/>
          <p:cNvSpPr txBox="1">
            <a:spLocks noGrp="1"/>
          </p:cNvSpPr>
          <p:nvPr>
            <p:ph type="body" idx="4"/>
          </p:nvPr>
        </p:nvSpPr>
        <p:spPr>
          <a:xfrm>
            <a:off x="371473" y="1125538"/>
            <a:ext cx="6372227"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55"/>
          <p:cNvSpPr txBox="1">
            <a:spLocks noGrp="1"/>
          </p:cNvSpPr>
          <p:nvPr>
            <p:ph type="title"/>
          </p:nvPr>
        </p:nvSpPr>
        <p:spPr>
          <a:xfrm>
            <a:off x="371473" y="1520824"/>
            <a:ext cx="6372227" cy="684213"/>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5000"/>
              <a:buFont typeface="Arial"/>
              <a:buNone/>
              <a:defRPr sz="50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55"/>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Intro Medium + Image + Content">
  <p:cSld name="*Title + Intro Medium + Image + Content">
    <p:spTree>
      <p:nvGrpSpPr>
        <p:cNvPr id="1" name="Shape 293"/>
        <p:cNvGrpSpPr/>
        <p:nvPr/>
      </p:nvGrpSpPr>
      <p:grpSpPr>
        <a:xfrm>
          <a:off x="0" y="0"/>
          <a:ext cx="0" cy="0"/>
          <a:chOff x="0" y="0"/>
          <a:chExt cx="0" cy="0"/>
        </a:xfrm>
      </p:grpSpPr>
      <p:sp>
        <p:nvSpPr>
          <p:cNvPr id="294" name="Google Shape;294;p54"/>
          <p:cNvSpPr>
            <a:spLocks noGrp="1"/>
          </p:cNvSpPr>
          <p:nvPr>
            <p:ph type="pic" idx="2"/>
          </p:nvPr>
        </p:nvSpPr>
        <p:spPr>
          <a:xfrm>
            <a:off x="6999268" y="0"/>
            <a:ext cx="5192732" cy="6858000"/>
          </a:xfrm>
          <a:prstGeom prst="rect">
            <a:avLst/>
          </a:prstGeom>
          <a:solidFill>
            <a:srgbClr val="FAFAF9"/>
          </a:solidFill>
          <a:ln>
            <a:noFill/>
          </a:ln>
        </p:spPr>
      </p:sp>
      <p:sp>
        <p:nvSpPr>
          <p:cNvPr id="295" name="Google Shape;295;p54"/>
          <p:cNvSpPr txBox="1">
            <a:spLocks noGrp="1"/>
          </p:cNvSpPr>
          <p:nvPr>
            <p:ph type="body" idx="1"/>
          </p:nvPr>
        </p:nvSpPr>
        <p:spPr>
          <a:xfrm>
            <a:off x="371474" y="3754582"/>
            <a:ext cx="6372226" cy="2482706"/>
          </a:xfrm>
          <a:prstGeom prst="rect">
            <a:avLst/>
          </a:prstGeom>
          <a:noFill/>
          <a:ln>
            <a:noFill/>
          </a:ln>
        </p:spPr>
        <p:txBody>
          <a:bodyPr spcFirstLastPara="1" wrap="square" lIns="0" tIns="0" rIns="0" bIns="0" anchor="b" anchorCtr="0">
            <a:noAutofit/>
          </a:bodyPr>
          <a:lstStyle>
            <a:lvl1pPr marL="457200" lvl="0" indent="-317500" algn="l">
              <a:lnSpc>
                <a:spcPct val="120000"/>
              </a:lnSpc>
              <a:spcBef>
                <a:spcPts val="400"/>
              </a:spcBef>
              <a:spcAft>
                <a:spcPts val="0"/>
              </a:spcAft>
              <a:buClr>
                <a:schemeClr val="dk1"/>
              </a:buClr>
              <a:buSzPts val="1400"/>
              <a:buChar char="•"/>
              <a:defRPr sz="1400" b="0" i="0">
                <a:solidFill>
                  <a:schemeClr val="dk1"/>
                </a:solidFill>
                <a:latin typeface="Arial"/>
                <a:ea typeface="Arial"/>
                <a:cs typeface="Arial"/>
                <a:sym typeface="Arial"/>
              </a:defRPr>
            </a:lvl1pPr>
            <a:lvl2pPr marL="914400" lvl="1" indent="-317500" algn="l">
              <a:lnSpc>
                <a:spcPct val="120000"/>
              </a:lnSpc>
              <a:spcBef>
                <a:spcPts val="400"/>
              </a:spcBef>
              <a:spcAft>
                <a:spcPts val="0"/>
              </a:spcAft>
              <a:buClr>
                <a:schemeClr val="dk1"/>
              </a:buClr>
              <a:buSzPts val="1400"/>
              <a:buChar char="•"/>
              <a:defRPr sz="1400" b="0" i="0">
                <a:solidFill>
                  <a:schemeClr val="dk1"/>
                </a:solidFill>
              </a:defRPr>
            </a:lvl2pPr>
            <a:lvl3pPr marL="1371600" lvl="2" indent="-317500" algn="l">
              <a:lnSpc>
                <a:spcPct val="120000"/>
              </a:lnSpc>
              <a:spcBef>
                <a:spcPts val="400"/>
              </a:spcBef>
              <a:spcAft>
                <a:spcPts val="0"/>
              </a:spcAft>
              <a:buClr>
                <a:schemeClr val="dk1"/>
              </a:buClr>
              <a:buSzPts val="1400"/>
              <a:buChar char="•"/>
              <a:defRPr sz="1400" b="0" i="0">
                <a:solidFill>
                  <a:schemeClr val="dk1"/>
                </a:solidFill>
              </a:defRPr>
            </a:lvl3pPr>
            <a:lvl4pPr marL="1828800" lvl="3" indent="-317500" algn="l">
              <a:lnSpc>
                <a:spcPct val="120000"/>
              </a:lnSpc>
              <a:spcBef>
                <a:spcPts val="500"/>
              </a:spcBef>
              <a:spcAft>
                <a:spcPts val="0"/>
              </a:spcAft>
              <a:buClr>
                <a:schemeClr val="lt1"/>
              </a:buClr>
              <a:buSzPts val="1400"/>
              <a:buChar char="•"/>
              <a:defRPr>
                <a:solidFill>
                  <a:schemeClr val="lt1"/>
                </a:solidFill>
              </a:defRPr>
            </a:lvl4pPr>
            <a:lvl5pPr marL="2286000" lvl="4" indent="-317500" algn="l">
              <a:lnSpc>
                <a:spcPct val="12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54"/>
          <p:cNvSpPr txBox="1">
            <a:spLocks noGrp="1"/>
          </p:cNvSpPr>
          <p:nvPr>
            <p:ph type="body" idx="3"/>
          </p:nvPr>
        </p:nvSpPr>
        <p:spPr>
          <a:xfrm>
            <a:off x="371474" y="2205038"/>
            <a:ext cx="6372226" cy="1416703"/>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sz="1800"/>
            </a:lvl2pPr>
            <a:lvl3pPr marL="1371600" lvl="2" indent="-342900" algn="l">
              <a:lnSpc>
                <a:spcPct val="120000"/>
              </a:lnSpc>
              <a:spcBef>
                <a:spcPts val="500"/>
              </a:spcBef>
              <a:spcAft>
                <a:spcPts val="0"/>
              </a:spcAft>
              <a:buClr>
                <a:schemeClr val="dk1"/>
              </a:buClr>
              <a:buSzPts val="1800"/>
              <a:buChar char="•"/>
              <a:defRPr sz="1800"/>
            </a:lvl3pPr>
            <a:lvl4pPr marL="1828800" lvl="3" indent="-342900" algn="l">
              <a:lnSpc>
                <a:spcPct val="120000"/>
              </a:lnSpc>
              <a:spcBef>
                <a:spcPts val="500"/>
              </a:spcBef>
              <a:spcAft>
                <a:spcPts val="0"/>
              </a:spcAft>
              <a:buClr>
                <a:schemeClr val="dk1"/>
              </a:buClr>
              <a:buSzPts val="1800"/>
              <a:buChar char="•"/>
              <a:defRPr sz="1800"/>
            </a:lvl4pPr>
            <a:lvl5pPr marL="2286000" lvl="4" indent="-342900" algn="l">
              <a:lnSpc>
                <a:spcPct val="12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54"/>
          <p:cNvSpPr txBox="1">
            <a:spLocks noGrp="1"/>
          </p:cNvSpPr>
          <p:nvPr>
            <p:ph type="body" idx="4"/>
          </p:nvPr>
        </p:nvSpPr>
        <p:spPr>
          <a:xfrm>
            <a:off x="371474" y="1125537"/>
            <a:ext cx="6372226"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54"/>
          <p:cNvSpPr txBox="1">
            <a:spLocks noGrp="1"/>
          </p:cNvSpPr>
          <p:nvPr>
            <p:ph type="title"/>
          </p:nvPr>
        </p:nvSpPr>
        <p:spPr>
          <a:xfrm>
            <a:off x="371473" y="1520825"/>
            <a:ext cx="6372227" cy="684213"/>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5000"/>
              <a:buFont typeface="Arial"/>
              <a:buNone/>
              <a:defRPr sz="50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54"/>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300"/>
        <p:cNvGrpSpPr/>
        <p:nvPr/>
      </p:nvGrpSpPr>
      <p:grpSpPr>
        <a:xfrm>
          <a:off x="0" y="0"/>
          <a:ext cx="0" cy="0"/>
          <a:chOff x="0" y="0"/>
          <a:chExt cx="0" cy="0"/>
        </a:xfrm>
      </p:grpSpPr>
      <p:sp>
        <p:nvSpPr>
          <p:cNvPr id="301" name="Google Shape;301;p51"/>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Intro Short + Image + Content">
  <p:cSld name="*Title + Intro Short + Image + Content">
    <p:spTree>
      <p:nvGrpSpPr>
        <p:cNvPr id="1" name="Shape 302"/>
        <p:cNvGrpSpPr/>
        <p:nvPr/>
      </p:nvGrpSpPr>
      <p:grpSpPr>
        <a:xfrm>
          <a:off x="0" y="0"/>
          <a:ext cx="0" cy="0"/>
          <a:chOff x="0" y="0"/>
          <a:chExt cx="0" cy="0"/>
        </a:xfrm>
      </p:grpSpPr>
      <p:sp>
        <p:nvSpPr>
          <p:cNvPr id="303" name="Google Shape;303;p53"/>
          <p:cNvSpPr>
            <a:spLocks noGrp="1"/>
          </p:cNvSpPr>
          <p:nvPr>
            <p:ph type="pic" idx="2"/>
          </p:nvPr>
        </p:nvSpPr>
        <p:spPr>
          <a:xfrm>
            <a:off x="6999268" y="0"/>
            <a:ext cx="5192732" cy="6858000"/>
          </a:xfrm>
          <a:prstGeom prst="rect">
            <a:avLst/>
          </a:prstGeom>
          <a:solidFill>
            <a:srgbClr val="FAFAF9"/>
          </a:solidFill>
          <a:ln>
            <a:noFill/>
          </a:ln>
        </p:spPr>
      </p:sp>
      <p:sp>
        <p:nvSpPr>
          <p:cNvPr id="304" name="Google Shape;304;p53"/>
          <p:cNvSpPr txBox="1">
            <a:spLocks noGrp="1"/>
          </p:cNvSpPr>
          <p:nvPr>
            <p:ph type="body" idx="1"/>
          </p:nvPr>
        </p:nvSpPr>
        <p:spPr>
          <a:xfrm>
            <a:off x="371474" y="3445329"/>
            <a:ext cx="6372226" cy="2791959"/>
          </a:xfrm>
          <a:prstGeom prst="rect">
            <a:avLst/>
          </a:prstGeom>
          <a:noFill/>
          <a:ln>
            <a:noFill/>
          </a:ln>
        </p:spPr>
        <p:txBody>
          <a:bodyPr spcFirstLastPara="1" wrap="square" lIns="0" tIns="0" rIns="0" bIns="0" anchor="b" anchorCtr="0">
            <a:noAutofit/>
          </a:bodyPr>
          <a:lstStyle>
            <a:lvl1pPr marL="457200" lvl="0" indent="-317500" algn="l">
              <a:lnSpc>
                <a:spcPct val="120000"/>
              </a:lnSpc>
              <a:spcBef>
                <a:spcPts val="400"/>
              </a:spcBef>
              <a:spcAft>
                <a:spcPts val="0"/>
              </a:spcAft>
              <a:buClr>
                <a:schemeClr val="dk1"/>
              </a:buClr>
              <a:buSzPts val="1400"/>
              <a:buChar char="•"/>
              <a:defRPr sz="1400" b="0" i="0">
                <a:solidFill>
                  <a:schemeClr val="dk1"/>
                </a:solidFill>
                <a:latin typeface="Arial"/>
                <a:ea typeface="Arial"/>
                <a:cs typeface="Arial"/>
                <a:sym typeface="Arial"/>
              </a:defRPr>
            </a:lvl1pPr>
            <a:lvl2pPr marL="914400" lvl="1" indent="-317500" algn="l">
              <a:lnSpc>
                <a:spcPct val="120000"/>
              </a:lnSpc>
              <a:spcBef>
                <a:spcPts val="400"/>
              </a:spcBef>
              <a:spcAft>
                <a:spcPts val="0"/>
              </a:spcAft>
              <a:buClr>
                <a:schemeClr val="dk1"/>
              </a:buClr>
              <a:buSzPts val="1400"/>
              <a:buChar char="•"/>
              <a:defRPr sz="1400" b="0" i="0">
                <a:solidFill>
                  <a:schemeClr val="dk1"/>
                </a:solidFill>
              </a:defRPr>
            </a:lvl2pPr>
            <a:lvl3pPr marL="1371600" lvl="2" indent="-317500" algn="l">
              <a:lnSpc>
                <a:spcPct val="120000"/>
              </a:lnSpc>
              <a:spcBef>
                <a:spcPts val="400"/>
              </a:spcBef>
              <a:spcAft>
                <a:spcPts val="0"/>
              </a:spcAft>
              <a:buClr>
                <a:schemeClr val="dk1"/>
              </a:buClr>
              <a:buSzPts val="1400"/>
              <a:buChar char="•"/>
              <a:defRPr sz="1400" b="0" i="0">
                <a:solidFill>
                  <a:schemeClr val="dk1"/>
                </a:solidFill>
              </a:defRPr>
            </a:lvl3pPr>
            <a:lvl4pPr marL="1828800" lvl="3" indent="-317500" algn="l">
              <a:lnSpc>
                <a:spcPct val="120000"/>
              </a:lnSpc>
              <a:spcBef>
                <a:spcPts val="500"/>
              </a:spcBef>
              <a:spcAft>
                <a:spcPts val="0"/>
              </a:spcAft>
              <a:buClr>
                <a:schemeClr val="lt1"/>
              </a:buClr>
              <a:buSzPts val="1400"/>
              <a:buChar char="•"/>
              <a:defRPr>
                <a:solidFill>
                  <a:schemeClr val="lt1"/>
                </a:solidFill>
              </a:defRPr>
            </a:lvl4pPr>
            <a:lvl5pPr marL="2286000" lvl="4" indent="-317500" algn="l">
              <a:lnSpc>
                <a:spcPct val="12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5" name="Google Shape;305;p53"/>
          <p:cNvSpPr txBox="1">
            <a:spLocks noGrp="1"/>
          </p:cNvSpPr>
          <p:nvPr>
            <p:ph type="body" idx="3"/>
          </p:nvPr>
        </p:nvSpPr>
        <p:spPr>
          <a:xfrm>
            <a:off x="371474" y="2205038"/>
            <a:ext cx="6372226" cy="1111903"/>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1"/>
              </a:buClr>
              <a:buSzPts val="2000"/>
              <a:buFont typeface="Arial"/>
              <a:buNone/>
              <a:defRPr sz="2000" b="0" i="0">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sz="1800"/>
            </a:lvl2pPr>
            <a:lvl3pPr marL="1371600" lvl="2" indent="-342900" algn="l">
              <a:lnSpc>
                <a:spcPct val="120000"/>
              </a:lnSpc>
              <a:spcBef>
                <a:spcPts val="500"/>
              </a:spcBef>
              <a:spcAft>
                <a:spcPts val="0"/>
              </a:spcAft>
              <a:buClr>
                <a:schemeClr val="dk1"/>
              </a:buClr>
              <a:buSzPts val="1800"/>
              <a:buChar char="•"/>
              <a:defRPr sz="1800"/>
            </a:lvl3pPr>
            <a:lvl4pPr marL="1828800" lvl="3" indent="-342900" algn="l">
              <a:lnSpc>
                <a:spcPct val="120000"/>
              </a:lnSpc>
              <a:spcBef>
                <a:spcPts val="500"/>
              </a:spcBef>
              <a:spcAft>
                <a:spcPts val="0"/>
              </a:spcAft>
              <a:buClr>
                <a:schemeClr val="dk1"/>
              </a:buClr>
              <a:buSzPts val="1800"/>
              <a:buChar char="•"/>
              <a:defRPr sz="1800"/>
            </a:lvl4pPr>
            <a:lvl5pPr marL="2286000" lvl="4" indent="-342900" algn="l">
              <a:lnSpc>
                <a:spcPct val="12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6" name="Google Shape;306;p53"/>
          <p:cNvSpPr txBox="1">
            <a:spLocks noGrp="1"/>
          </p:cNvSpPr>
          <p:nvPr>
            <p:ph type="body" idx="4"/>
          </p:nvPr>
        </p:nvSpPr>
        <p:spPr>
          <a:xfrm>
            <a:off x="371473" y="1125538"/>
            <a:ext cx="6372227"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53"/>
          <p:cNvSpPr txBox="1">
            <a:spLocks noGrp="1"/>
          </p:cNvSpPr>
          <p:nvPr>
            <p:ph type="title"/>
          </p:nvPr>
        </p:nvSpPr>
        <p:spPr>
          <a:xfrm>
            <a:off x="371473" y="1520824"/>
            <a:ext cx="6372227" cy="684213"/>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5000"/>
              <a:buFont typeface="Arial"/>
              <a:buNone/>
              <a:defRPr sz="50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p53"/>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hort + Image Left + Content">
  <p:cSld name="*Title Short + Image Left + Content">
    <p:spTree>
      <p:nvGrpSpPr>
        <p:cNvPr id="1" name="Shape 309"/>
        <p:cNvGrpSpPr/>
        <p:nvPr/>
      </p:nvGrpSpPr>
      <p:grpSpPr>
        <a:xfrm>
          <a:off x="0" y="0"/>
          <a:ext cx="0" cy="0"/>
          <a:chOff x="0" y="0"/>
          <a:chExt cx="0" cy="0"/>
        </a:xfrm>
      </p:grpSpPr>
      <p:sp>
        <p:nvSpPr>
          <p:cNvPr id="310" name="Google Shape;310;p36"/>
          <p:cNvSpPr txBox="1">
            <a:spLocks noGrp="1"/>
          </p:cNvSpPr>
          <p:nvPr>
            <p:ph type="body" idx="1"/>
          </p:nvPr>
        </p:nvSpPr>
        <p:spPr>
          <a:xfrm>
            <a:off x="5703868" y="1125538"/>
            <a:ext cx="6116658"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1" name="Google Shape;311;p36"/>
          <p:cNvSpPr txBox="1">
            <a:spLocks noGrp="1"/>
          </p:cNvSpPr>
          <p:nvPr>
            <p:ph type="body" idx="2"/>
          </p:nvPr>
        </p:nvSpPr>
        <p:spPr>
          <a:xfrm>
            <a:off x="5703849" y="2580968"/>
            <a:ext cx="6115597" cy="3656320"/>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dk1"/>
              </a:buClr>
              <a:buSzPts val="1400"/>
              <a:buChar char="•"/>
              <a:defRPr b="0" i="0">
                <a:solidFill>
                  <a:schemeClr val="dk1"/>
                </a:solidFill>
              </a:defRPr>
            </a:lvl2pPr>
            <a:lvl3pPr marL="1371600" lvl="2" indent="-317500" algn="l">
              <a:lnSpc>
                <a:spcPct val="120000"/>
              </a:lnSpc>
              <a:spcBef>
                <a:spcPts val="500"/>
              </a:spcBef>
              <a:spcAft>
                <a:spcPts val="0"/>
              </a:spcAft>
              <a:buClr>
                <a:schemeClr val="dk1"/>
              </a:buClr>
              <a:buSzPts val="1400"/>
              <a:buChar char="•"/>
              <a:defRPr b="0" i="0">
                <a:solidFill>
                  <a:schemeClr val="dk1"/>
                </a:solidFill>
              </a:defRPr>
            </a:lvl3pPr>
            <a:lvl4pPr marL="1828800" lvl="3" indent="-317500" algn="l">
              <a:lnSpc>
                <a:spcPct val="120000"/>
              </a:lnSpc>
              <a:spcBef>
                <a:spcPts val="500"/>
              </a:spcBef>
              <a:spcAft>
                <a:spcPts val="0"/>
              </a:spcAft>
              <a:buClr>
                <a:schemeClr val="dk1"/>
              </a:buClr>
              <a:buSzPts val="1400"/>
              <a:buChar char="•"/>
              <a:defRPr b="0" i="0">
                <a:solidFill>
                  <a:schemeClr val="dk1"/>
                </a:solidFill>
              </a:defRPr>
            </a:lvl4pPr>
            <a:lvl5pPr marL="2286000" lvl="4" indent="-317500" algn="l">
              <a:lnSpc>
                <a:spcPct val="120000"/>
              </a:lnSpc>
              <a:spcBef>
                <a:spcPts val="500"/>
              </a:spcBef>
              <a:spcAft>
                <a:spcPts val="0"/>
              </a:spcAft>
              <a:buClr>
                <a:schemeClr val="dk1"/>
              </a:buClr>
              <a:buSzPts val="1400"/>
              <a:buChar char="•"/>
              <a:defRPr b="0" i="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2" name="Google Shape;312;p36"/>
          <p:cNvSpPr txBox="1">
            <a:spLocks noGrp="1"/>
          </p:cNvSpPr>
          <p:nvPr>
            <p:ph type="title"/>
          </p:nvPr>
        </p:nvSpPr>
        <p:spPr>
          <a:xfrm>
            <a:off x="5703868" y="1519200"/>
            <a:ext cx="6116658" cy="685838"/>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5000"/>
              <a:buFont typeface="Arial"/>
              <a:buNone/>
              <a:defRPr sz="50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36"/>
          <p:cNvSpPr>
            <a:spLocks noGrp="1"/>
          </p:cNvSpPr>
          <p:nvPr>
            <p:ph type="pic" idx="3"/>
          </p:nvPr>
        </p:nvSpPr>
        <p:spPr>
          <a:xfrm>
            <a:off x="0" y="0"/>
            <a:ext cx="5448300" cy="6857553"/>
          </a:xfrm>
          <a:prstGeom prst="rect">
            <a:avLst/>
          </a:prstGeom>
          <a:solidFill>
            <a:srgbClr val="FAFAF9"/>
          </a:solidFill>
          <a:ln>
            <a:noFill/>
          </a:ln>
        </p:spPr>
      </p:sp>
      <p:sp>
        <p:nvSpPr>
          <p:cNvPr id="314" name="Google Shape;314;p36"/>
          <p:cNvSpPr txBox="1">
            <a:spLocks noGrp="1"/>
          </p:cNvSpPr>
          <p:nvPr>
            <p:ph type="body" idx="4"/>
          </p:nvPr>
        </p:nvSpPr>
        <p:spPr>
          <a:xfrm>
            <a:off x="371475" y="379325"/>
            <a:ext cx="147610" cy="216000"/>
          </a:xfrm>
          <a:prstGeom prst="rect">
            <a:avLst/>
          </a:prstGeom>
          <a:blipFill rotWithShape="1">
            <a:blip r:embed="rId2">
              <a:alphaModFix/>
            </a:blip>
            <a:stretch>
              <a:fillRect/>
            </a:stretch>
          </a:blipFill>
          <a:ln>
            <a:noFill/>
          </a:ln>
        </p:spPr>
        <p:txBody>
          <a:bodyPr spcFirstLastPara="1" wrap="square" lIns="0" tIns="0" rIns="0" bIns="0" anchor="ctr" anchorCtr="0">
            <a:noAutofit/>
          </a:bodyPr>
          <a:lstStyle>
            <a:lvl1pPr marL="457200" lvl="0" indent="-228600" algn="ctr">
              <a:lnSpc>
                <a:spcPct val="120000"/>
              </a:lnSpc>
              <a:spcBef>
                <a:spcPts val="500"/>
              </a:spcBef>
              <a:spcAft>
                <a:spcPts val="0"/>
              </a:spcAft>
              <a:buClr>
                <a:schemeClr val="dk1"/>
              </a:buClr>
              <a:buSzPts val="100"/>
              <a:buNone/>
              <a:defRPr sz="100"/>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36"/>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Content + Subtitle (1 Column)">
  <p:cSld name="*Title + Content + Subtitle (1 Column)">
    <p:bg>
      <p:bgPr>
        <a:solidFill>
          <a:schemeClr val="lt2"/>
        </a:solidFill>
        <a:effectLst/>
      </p:bgPr>
    </p:bg>
    <p:spTree>
      <p:nvGrpSpPr>
        <p:cNvPr id="1" name="Shape 316"/>
        <p:cNvGrpSpPr/>
        <p:nvPr/>
      </p:nvGrpSpPr>
      <p:grpSpPr>
        <a:xfrm>
          <a:off x="0" y="0"/>
          <a:ext cx="0" cy="0"/>
          <a:chOff x="0" y="0"/>
          <a:chExt cx="0" cy="0"/>
        </a:xfrm>
      </p:grpSpPr>
      <p:sp>
        <p:nvSpPr>
          <p:cNvPr id="317" name="Google Shape;317;p45"/>
          <p:cNvSpPr txBox="1">
            <a:spLocks noGrp="1"/>
          </p:cNvSpPr>
          <p:nvPr>
            <p:ph type="body" idx="1"/>
          </p:nvPr>
        </p:nvSpPr>
        <p:spPr>
          <a:xfrm>
            <a:off x="371474" y="3204092"/>
            <a:ext cx="11448215" cy="3033195"/>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p45"/>
          <p:cNvSpPr txBox="1">
            <a:spLocks noGrp="1"/>
          </p:cNvSpPr>
          <p:nvPr>
            <p:ph type="body" idx="2"/>
          </p:nvPr>
        </p:nvSpPr>
        <p:spPr>
          <a:xfrm>
            <a:off x="371474" y="2492375"/>
            <a:ext cx="11448215" cy="57785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45"/>
          <p:cNvSpPr txBox="1">
            <a:spLocks noGrp="1"/>
          </p:cNvSpPr>
          <p:nvPr>
            <p:ph type="body" idx="3"/>
          </p:nvPr>
        </p:nvSpPr>
        <p:spPr>
          <a:xfrm>
            <a:off x="372325" y="1125537"/>
            <a:ext cx="11448215"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45"/>
          <p:cNvSpPr txBox="1">
            <a:spLocks noGrp="1"/>
          </p:cNvSpPr>
          <p:nvPr>
            <p:ph type="title"/>
          </p:nvPr>
        </p:nvSpPr>
        <p:spPr>
          <a:xfrm>
            <a:off x="371492" y="1520824"/>
            <a:ext cx="11449034" cy="687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45"/>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ver + Presenters">
  <p:cSld name="*Cover + Presenters">
    <p:spTree>
      <p:nvGrpSpPr>
        <p:cNvPr id="1" name="Shape 33"/>
        <p:cNvGrpSpPr/>
        <p:nvPr/>
      </p:nvGrpSpPr>
      <p:grpSpPr>
        <a:xfrm>
          <a:off x="0" y="0"/>
          <a:ext cx="0" cy="0"/>
          <a:chOff x="0" y="0"/>
          <a:chExt cx="0" cy="0"/>
        </a:xfrm>
      </p:grpSpPr>
      <p:sp>
        <p:nvSpPr>
          <p:cNvPr id="34" name="Google Shape;34;p38"/>
          <p:cNvSpPr>
            <a:spLocks noGrp="1"/>
          </p:cNvSpPr>
          <p:nvPr>
            <p:ph type="pic" idx="2"/>
          </p:nvPr>
        </p:nvSpPr>
        <p:spPr>
          <a:xfrm>
            <a:off x="0" y="3599329"/>
            <a:ext cx="1631950" cy="3169024"/>
          </a:xfrm>
          <a:prstGeom prst="rect">
            <a:avLst/>
          </a:prstGeom>
          <a:solidFill>
            <a:srgbClr val="F2F2F2"/>
          </a:solidFill>
          <a:ln>
            <a:noFill/>
          </a:ln>
        </p:spPr>
      </p:sp>
      <p:sp>
        <p:nvSpPr>
          <p:cNvPr id="35" name="Google Shape;35;p38"/>
          <p:cNvSpPr>
            <a:spLocks noGrp="1"/>
          </p:cNvSpPr>
          <p:nvPr>
            <p:ph type="pic" idx="3"/>
          </p:nvPr>
        </p:nvSpPr>
        <p:spPr>
          <a:xfrm>
            <a:off x="1631950" y="3599329"/>
            <a:ext cx="1295336" cy="3169024"/>
          </a:xfrm>
          <a:prstGeom prst="rect">
            <a:avLst/>
          </a:prstGeom>
          <a:solidFill>
            <a:srgbClr val="F2F2F2"/>
          </a:solidFill>
          <a:ln>
            <a:noFill/>
          </a:ln>
        </p:spPr>
      </p:sp>
      <p:sp>
        <p:nvSpPr>
          <p:cNvPr id="36" name="Google Shape;36;p38"/>
          <p:cNvSpPr>
            <a:spLocks noGrp="1"/>
          </p:cNvSpPr>
          <p:nvPr>
            <p:ph type="pic" idx="4"/>
          </p:nvPr>
        </p:nvSpPr>
        <p:spPr>
          <a:xfrm>
            <a:off x="2927351" y="3599329"/>
            <a:ext cx="1260474" cy="3169024"/>
          </a:xfrm>
          <a:prstGeom prst="rect">
            <a:avLst/>
          </a:prstGeom>
          <a:solidFill>
            <a:srgbClr val="F2F2F2"/>
          </a:solidFill>
          <a:ln>
            <a:noFill/>
          </a:ln>
        </p:spPr>
      </p:sp>
      <p:sp>
        <p:nvSpPr>
          <p:cNvPr id="37" name="Google Shape;37;p38"/>
          <p:cNvSpPr>
            <a:spLocks noGrp="1"/>
          </p:cNvSpPr>
          <p:nvPr>
            <p:ph type="pic" idx="5"/>
          </p:nvPr>
        </p:nvSpPr>
        <p:spPr>
          <a:xfrm>
            <a:off x="4167267" y="3599329"/>
            <a:ext cx="1281034" cy="3169024"/>
          </a:xfrm>
          <a:prstGeom prst="rect">
            <a:avLst/>
          </a:prstGeom>
          <a:solidFill>
            <a:srgbClr val="F2F2F2"/>
          </a:solidFill>
          <a:ln>
            <a:noFill/>
          </a:ln>
        </p:spPr>
      </p:sp>
      <p:sp>
        <p:nvSpPr>
          <p:cNvPr id="38" name="Google Shape;38;p38"/>
          <p:cNvSpPr>
            <a:spLocks noGrp="1"/>
          </p:cNvSpPr>
          <p:nvPr>
            <p:ph type="pic" idx="6"/>
          </p:nvPr>
        </p:nvSpPr>
        <p:spPr>
          <a:xfrm>
            <a:off x="5448300" y="3599329"/>
            <a:ext cx="6743700" cy="3169024"/>
          </a:xfrm>
          <a:prstGeom prst="rect">
            <a:avLst/>
          </a:prstGeom>
          <a:solidFill>
            <a:srgbClr val="F2F2F2"/>
          </a:solidFill>
          <a:ln>
            <a:noFill/>
          </a:ln>
        </p:spPr>
      </p:sp>
      <p:sp>
        <p:nvSpPr>
          <p:cNvPr id="39" name="Google Shape;39;p38"/>
          <p:cNvSpPr/>
          <p:nvPr/>
        </p:nvSpPr>
        <p:spPr>
          <a:xfrm>
            <a:off x="0" y="6768353"/>
            <a:ext cx="1631950" cy="89333"/>
          </a:xfrm>
          <a:custGeom>
            <a:avLst/>
            <a:gdLst/>
            <a:ahLst/>
            <a:cxnLst/>
            <a:rect l="l" t="t" r="r" b="b"/>
            <a:pathLst>
              <a:path w="3005491" h="6516712" extrusionOk="0">
                <a:moveTo>
                  <a:pt x="0" y="6516713"/>
                </a:moveTo>
                <a:lnTo>
                  <a:pt x="3005492" y="6516713"/>
                </a:lnTo>
                <a:lnTo>
                  <a:pt x="3005492" y="0"/>
                </a:lnTo>
                <a:lnTo>
                  <a:pt x="0" y="0"/>
                </a:lnTo>
                <a:lnTo>
                  <a:pt x="0" y="6516713"/>
                </a:lnTo>
                <a:close/>
              </a:path>
            </a:pathLst>
          </a:custGeom>
          <a:solidFill>
            <a:srgbClr val="1DCB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40" name="Google Shape;40;p38"/>
          <p:cNvSpPr/>
          <p:nvPr/>
        </p:nvSpPr>
        <p:spPr>
          <a:xfrm>
            <a:off x="4187761" y="6768353"/>
            <a:ext cx="1260539" cy="89333"/>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32F2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41" name="Google Shape;41;p38"/>
          <p:cNvSpPr/>
          <p:nvPr/>
        </p:nvSpPr>
        <p:spPr>
          <a:xfrm>
            <a:off x="2927224" y="6768353"/>
            <a:ext cx="1260600" cy="89333"/>
          </a:xfrm>
          <a:custGeom>
            <a:avLst/>
            <a:gdLst/>
            <a:ahLst/>
            <a:cxnLst/>
            <a:rect l="l" t="t" r="r" b="b"/>
            <a:pathLst>
              <a:path w="2624501" h="6516712" extrusionOk="0">
                <a:moveTo>
                  <a:pt x="0" y="6516713"/>
                </a:moveTo>
                <a:lnTo>
                  <a:pt x="2624502" y="6516713"/>
                </a:lnTo>
                <a:lnTo>
                  <a:pt x="2624502" y="0"/>
                </a:lnTo>
                <a:lnTo>
                  <a:pt x="0" y="0"/>
                </a:lnTo>
                <a:lnTo>
                  <a:pt x="0" y="6516713"/>
                </a:lnTo>
                <a:close/>
              </a:path>
            </a:pathLst>
          </a:custGeom>
          <a:solidFill>
            <a:srgbClr val="2BE5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42" name="Google Shape;42;p38"/>
          <p:cNvSpPr/>
          <p:nvPr/>
        </p:nvSpPr>
        <p:spPr>
          <a:xfrm>
            <a:off x="1631888" y="6768353"/>
            <a:ext cx="1295336" cy="89333"/>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24D8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43" name="Google Shape;43;p38"/>
          <p:cNvSpPr/>
          <p:nvPr/>
        </p:nvSpPr>
        <p:spPr>
          <a:xfrm>
            <a:off x="5448299" y="6768353"/>
            <a:ext cx="6743764" cy="89333"/>
          </a:xfrm>
          <a:custGeom>
            <a:avLst/>
            <a:gdLst/>
            <a:ahLst/>
            <a:cxnLst/>
            <a:rect l="l" t="t" r="r" b="b"/>
            <a:pathLst>
              <a:path w="13503519" h="6516712" extrusionOk="0">
                <a:moveTo>
                  <a:pt x="0" y="6516713"/>
                </a:moveTo>
                <a:lnTo>
                  <a:pt x="13503519" y="6516713"/>
                </a:lnTo>
                <a:lnTo>
                  <a:pt x="13503519" y="0"/>
                </a:lnTo>
                <a:lnTo>
                  <a:pt x="0" y="0"/>
                </a:lnTo>
                <a:lnTo>
                  <a:pt x="0" y="6516713"/>
                </a:lnTo>
                <a:close/>
              </a:path>
            </a:pathLst>
          </a:custGeom>
          <a:solidFill>
            <a:srgbClr val="39FF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44" name="Google Shape;44;p38"/>
          <p:cNvSpPr txBox="1">
            <a:spLocks noGrp="1"/>
          </p:cNvSpPr>
          <p:nvPr>
            <p:ph type="body" idx="1"/>
          </p:nvPr>
        </p:nvSpPr>
        <p:spPr>
          <a:xfrm>
            <a:off x="371475" y="1440000"/>
            <a:ext cx="11449052" cy="36073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1000"/>
              </a:spcBef>
              <a:spcAft>
                <a:spcPts val="0"/>
              </a:spcAft>
              <a:buClr>
                <a:schemeClr val="dk1"/>
              </a:buClr>
              <a:buSzPts val="1800"/>
              <a:buNone/>
              <a:defRPr sz="1800" b="0" i="0">
                <a:solidFill>
                  <a:schemeClr val="dk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8"/>
          <p:cNvSpPr txBox="1">
            <a:spLocks noGrp="1"/>
          </p:cNvSpPr>
          <p:nvPr>
            <p:ph type="title"/>
          </p:nvPr>
        </p:nvSpPr>
        <p:spPr>
          <a:xfrm>
            <a:off x="371475" y="1860885"/>
            <a:ext cx="11449050" cy="1812758"/>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500"/>
              <a:buFont typeface="Arial"/>
              <a:buNone/>
              <a:defRPr sz="65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8"/>
          <p:cNvSpPr txBox="1">
            <a:spLocks noGrp="1"/>
          </p:cNvSpPr>
          <p:nvPr>
            <p:ph type="subTitle" idx="7"/>
          </p:nvPr>
        </p:nvSpPr>
        <p:spPr>
          <a:xfrm>
            <a:off x="371475" y="1130400"/>
            <a:ext cx="11449051" cy="255600"/>
          </a:xfrm>
          <a:prstGeom prst="rect">
            <a:avLst/>
          </a:prstGeom>
          <a:noFill/>
          <a:ln>
            <a:noFill/>
          </a:ln>
        </p:spPr>
        <p:txBody>
          <a:bodyPr spcFirstLastPara="1" wrap="square" lIns="0" tIns="0" rIns="0" bIns="0" anchor="b" anchorCtr="0">
            <a:noAutofit/>
          </a:bodyPr>
          <a:lstStyle>
            <a:lvl1pPr lvl="0" algn="l">
              <a:lnSpc>
                <a:spcPct val="120000"/>
              </a:lnSpc>
              <a:spcBef>
                <a:spcPts val="1000"/>
              </a:spcBef>
              <a:spcAft>
                <a:spcPts val="0"/>
              </a:spcAft>
              <a:buClr>
                <a:schemeClr val="accent1"/>
              </a:buClr>
              <a:buSzPts val="1200"/>
              <a:buNone/>
              <a:defRPr sz="1200" b="0" i="0" cap="none">
                <a:solidFill>
                  <a:schemeClr val="accent1"/>
                </a:solidFill>
                <a:latin typeface="Arial"/>
                <a:ea typeface="Arial"/>
                <a:cs typeface="Arial"/>
                <a:sym typeface="Aria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7" name="Google Shape;47;p38"/>
          <p:cNvPicPr preferRelativeResize="0"/>
          <p:nvPr/>
        </p:nvPicPr>
        <p:blipFill rotWithShape="1">
          <a:blip r:embed="rId2">
            <a:alphaModFix/>
          </a:blip>
          <a:srcRect/>
          <a:stretch/>
        </p:blipFill>
        <p:spPr>
          <a:xfrm>
            <a:off x="371475" y="441325"/>
            <a:ext cx="1179445" cy="4154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Content + Subtitle (2 Column)">
  <p:cSld name="*Title + Content + Subtitle (2 Column)">
    <p:bg>
      <p:bgPr>
        <a:solidFill>
          <a:schemeClr val="lt2"/>
        </a:solidFill>
        <a:effectLst/>
      </p:bgPr>
    </p:bg>
    <p:spTree>
      <p:nvGrpSpPr>
        <p:cNvPr id="1" name="Shape 322"/>
        <p:cNvGrpSpPr/>
        <p:nvPr/>
      </p:nvGrpSpPr>
      <p:grpSpPr>
        <a:xfrm>
          <a:off x="0" y="0"/>
          <a:ext cx="0" cy="0"/>
          <a:chOff x="0" y="0"/>
          <a:chExt cx="0" cy="0"/>
        </a:xfrm>
      </p:grpSpPr>
      <p:sp>
        <p:nvSpPr>
          <p:cNvPr id="323" name="Google Shape;323;p46"/>
          <p:cNvSpPr txBox="1">
            <a:spLocks noGrp="1"/>
          </p:cNvSpPr>
          <p:nvPr>
            <p:ph type="body" idx="1"/>
          </p:nvPr>
        </p:nvSpPr>
        <p:spPr>
          <a:xfrm>
            <a:off x="371475" y="3204092"/>
            <a:ext cx="5652000" cy="3033195"/>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4" name="Google Shape;324;p46"/>
          <p:cNvSpPr txBox="1">
            <a:spLocks noGrp="1"/>
          </p:cNvSpPr>
          <p:nvPr>
            <p:ph type="body" idx="2"/>
          </p:nvPr>
        </p:nvSpPr>
        <p:spPr>
          <a:xfrm>
            <a:off x="371475" y="2492375"/>
            <a:ext cx="5652000" cy="57785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46"/>
          <p:cNvSpPr txBox="1">
            <a:spLocks noGrp="1"/>
          </p:cNvSpPr>
          <p:nvPr>
            <p:ph type="body" idx="3"/>
          </p:nvPr>
        </p:nvSpPr>
        <p:spPr>
          <a:xfrm>
            <a:off x="371475" y="1125537"/>
            <a:ext cx="11449050"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46"/>
          <p:cNvSpPr txBox="1">
            <a:spLocks noGrp="1"/>
          </p:cNvSpPr>
          <p:nvPr>
            <p:ph type="body" idx="4"/>
          </p:nvPr>
        </p:nvSpPr>
        <p:spPr>
          <a:xfrm>
            <a:off x="6290733" y="3204092"/>
            <a:ext cx="5551200" cy="3033195"/>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7" name="Google Shape;327;p46"/>
          <p:cNvSpPr txBox="1">
            <a:spLocks noGrp="1"/>
          </p:cNvSpPr>
          <p:nvPr>
            <p:ph type="body" idx="5"/>
          </p:nvPr>
        </p:nvSpPr>
        <p:spPr>
          <a:xfrm>
            <a:off x="6290733" y="2492375"/>
            <a:ext cx="5551939" cy="57785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8" name="Google Shape;328;p46"/>
          <p:cNvSpPr txBox="1">
            <a:spLocks noGrp="1"/>
          </p:cNvSpPr>
          <p:nvPr>
            <p:ph type="title"/>
          </p:nvPr>
        </p:nvSpPr>
        <p:spPr>
          <a:xfrm>
            <a:off x="371475" y="1520825"/>
            <a:ext cx="11449049" cy="68421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46"/>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Text (Piazza)">
  <p:cSld name="*Title + Text (Piazza)">
    <p:bg>
      <p:bgPr>
        <a:solidFill>
          <a:schemeClr val="lt2"/>
        </a:solidFill>
        <a:effectLst/>
      </p:bgPr>
    </p:bg>
    <p:spTree>
      <p:nvGrpSpPr>
        <p:cNvPr id="1" name="Shape 330"/>
        <p:cNvGrpSpPr/>
        <p:nvPr/>
      </p:nvGrpSpPr>
      <p:grpSpPr>
        <a:xfrm>
          <a:off x="0" y="0"/>
          <a:ext cx="0" cy="0"/>
          <a:chOff x="0" y="0"/>
          <a:chExt cx="0" cy="0"/>
        </a:xfrm>
      </p:grpSpPr>
      <p:grpSp>
        <p:nvGrpSpPr>
          <p:cNvPr id="331" name="Google Shape;331;p49"/>
          <p:cNvGrpSpPr/>
          <p:nvPr/>
        </p:nvGrpSpPr>
        <p:grpSpPr>
          <a:xfrm>
            <a:off x="1631951" y="0"/>
            <a:ext cx="8928100" cy="6858000"/>
            <a:chOff x="1499665" y="-342900"/>
            <a:chExt cx="9423400" cy="5486400"/>
          </a:xfrm>
        </p:grpSpPr>
        <p:cxnSp>
          <p:nvCxnSpPr>
            <p:cNvPr id="332" name="Google Shape;332;p49"/>
            <p:cNvCxnSpPr/>
            <p:nvPr/>
          </p:nvCxnSpPr>
          <p:spPr>
            <a:xfrm>
              <a:off x="14996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333" name="Google Shape;333;p49"/>
            <p:cNvCxnSpPr/>
            <p:nvPr/>
          </p:nvCxnSpPr>
          <p:spPr>
            <a:xfrm>
              <a:off x="28458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334" name="Google Shape;334;p49"/>
            <p:cNvCxnSpPr/>
            <p:nvPr/>
          </p:nvCxnSpPr>
          <p:spPr>
            <a:xfrm>
              <a:off x="41920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335" name="Google Shape;335;p49"/>
            <p:cNvCxnSpPr/>
            <p:nvPr/>
          </p:nvCxnSpPr>
          <p:spPr>
            <a:xfrm>
              <a:off x="55382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336" name="Google Shape;336;p49"/>
            <p:cNvCxnSpPr/>
            <p:nvPr/>
          </p:nvCxnSpPr>
          <p:spPr>
            <a:xfrm>
              <a:off x="6884465" y="-342900"/>
              <a:ext cx="0" cy="5486400"/>
            </a:xfrm>
            <a:prstGeom prst="straightConnector1">
              <a:avLst/>
            </a:prstGeom>
            <a:noFill/>
            <a:ln w="19050" cap="flat" cmpd="sng">
              <a:solidFill>
                <a:schemeClr val="lt1">
                  <a:alpha val="80000"/>
                </a:schemeClr>
              </a:solidFill>
              <a:prstDash val="solid"/>
              <a:miter lim="800000"/>
              <a:headEnd type="none" w="sm" len="sm"/>
              <a:tailEnd type="none" w="sm" len="sm"/>
            </a:ln>
          </p:spPr>
        </p:cxnSp>
        <p:cxnSp>
          <p:nvCxnSpPr>
            <p:cNvPr id="337" name="Google Shape;337;p49"/>
            <p:cNvCxnSpPr/>
            <p:nvPr/>
          </p:nvCxnSpPr>
          <p:spPr>
            <a:xfrm>
              <a:off x="8230665" y="-342900"/>
              <a:ext cx="0" cy="5486400"/>
            </a:xfrm>
            <a:prstGeom prst="straightConnector1">
              <a:avLst/>
            </a:prstGeom>
            <a:noFill/>
            <a:ln w="19050" cap="flat" cmpd="sng">
              <a:solidFill>
                <a:schemeClr val="lt1">
                  <a:alpha val="60000"/>
                </a:schemeClr>
              </a:solidFill>
              <a:prstDash val="solid"/>
              <a:miter lim="800000"/>
              <a:headEnd type="none" w="sm" len="sm"/>
              <a:tailEnd type="none" w="sm" len="sm"/>
            </a:ln>
          </p:spPr>
        </p:cxnSp>
        <p:cxnSp>
          <p:nvCxnSpPr>
            <p:cNvPr id="338" name="Google Shape;338;p49"/>
            <p:cNvCxnSpPr/>
            <p:nvPr/>
          </p:nvCxnSpPr>
          <p:spPr>
            <a:xfrm>
              <a:off x="9576865" y="-342900"/>
              <a:ext cx="0" cy="5486400"/>
            </a:xfrm>
            <a:prstGeom prst="straightConnector1">
              <a:avLst/>
            </a:prstGeom>
            <a:noFill/>
            <a:ln w="19050" cap="flat" cmpd="sng">
              <a:solidFill>
                <a:schemeClr val="lt1">
                  <a:alpha val="40000"/>
                </a:schemeClr>
              </a:solidFill>
              <a:prstDash val="solid"/>
              <a:miter lim="800000"/>
              <a:headEnd type="none" w="sm" len="sm"/>
              <a:tailEnd type="none" w="sm" len="sm"/>
            </a:ln>
          </p:spPr>
        </p:cxnSp>
        <p:cxnSp>
          <p:nvCxnSpPr>
            <p:cNvPr id="339" name="Google Shape;339;p49"/>
            <p:cNvCxnSpPr/>
            <p:nvPr/>
          </p:nvCxnSpPr>
          <p:spPr>
            <a:xfrm>
              <a:off x="10923065" y="-342900"/>
              <a:ext cx="0" cy="5486400"/>
            </a:xfrm>
            <a:prstGeom prst="straightConnector1">
              <a:avLst/>
            </a:prstGeom>
            <a:noFill/>
            <a:ln w="19050" cap="flat" cmpd="sng">
              <a:solidFill>
                <a:schemeClr val="lt1">
                  <a:alpha val="20000"/>
                </a:schemeClr>
              </a:solidFill>
              <a:prstDash val="solid"/>
              <a:miter lim="800000"/>
              <a:headEnd type="none" w="sm" len="sm"/>
              <a:tailEnd type="none" w="sm" len="sm"/>
            </a:ln>
          </p:spPr>
        </p:cxnSp>
      </p:grpSp>
      <p:sp>
        <p:nvSpPr>
          <p:cNvPr id="340" name="Google Shape;340;p49"/>
          <p:cNvSpPr txBox="1">
            <a:spLocks noGrp="1"/>
          </p:cNvSpPr>
          <p:nvPr>
            <p:ph type="body" idx="1"/>
          </p:nvPr>
        </p:nvSpPr>
        <p:spPr>
          <a:xfrm>
            <a:off x="371475" y="2205038"/>
            <a:ext cx="11449050" cy="4032250"/>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1" name="Google Shape;341;p49"/>
          <p:cNvSpPr txBox="1">
            <a:spLocks noGrp="1"/>
          </p:cNvSpPr>
          <p:nvPr>
            <p:ph type="title"/>
          </p:nvPr>
        </p:nvSpPr>
        <p:spPr>
          <a:xfrm>
            <a:off x="371475" y="1125539"/>
            <a:ext cx="11449885" cy="97695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2" name="Google Shape;342;p49"/>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ag + Title + Content (Piazza)">
  <p:cSld name="*Tag + Title + Content (Piazza)">
    <p:bg>
      <p:bgPr>
        <a:solidFill>
          <a:schemeClr val="lt2"/>
        </a:solidFill>
        <a:effectLst/>
      </p:bgPr>
    </p:bg>
    <p:spTree>
      <p:nvGrpSpPr>
        <p:cNvPr id="1" name="Shape 343"/>
        <p:cNvGrpSpPr/>
        <p:nvPr/>
      </p:nvGrpSpPr>
      <p:grpSpPr>
        <a:xfrm>
          <a:off x="0" y="0"/>
          <a:ext cx="0" cy="0"/>
          <a:chOff x="0" y="0"/>
          <a:chExt cx="0" cy="0"/>
        </a:xfrm>
      </p:grpSpPr>
      <p:grpSp>
        <p:nvGrpSpPr>
          <p:cNvPr id="344" name="Google Shape;344;p50"/>
          <p:cNvGrpSpPr/>
          <p:nvPr/>
        </p:nvGrpSpPr>
        <p:grpSpPr>
          <a:xfrm>
            <a:off x="1631951" y="0"/>
            <a:ext cx="8928100" cy="6858000"/>
            <a:chOff x="1499665" y="-342900"/>
            <a:chExt cx="9423400" cy="5486400"/>
          </a:xfrm>
        </p:grpSpPr>
        <p:cxnSp>
          <p:nvCxnSpPr>
            <p:cNvPr id="345" name="Google Shape;345;p50"/>
            <p:cNvCxnSpPr/>
            <p:nvPr/>
          </p:nvCxnSpPr>
          <p:spPr>
            <a:xfrm>
              <a:off x="14996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346" name="Google Shape;346;p50"/>
            <p:cNvCxnSpPr/>
            <p:nvPr/>
          </p:nvCxnSpPr>
          <p:spPr>
            <a:xfrm>
              <a:off x="28458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347" name="Google Shape;347;p50"/>
            <p:cNvCxnSpPr/>
            <p:nvPr/>
          </p:nvCxnSpPr>
          <p:spPr>
            <a:xfrm>
              <a:off x="41920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348" name="Google Shape;348;p50"/>
            <p:cNvCxnSpPr/>
            <p:nvPr/>
          </p:nvCxnSpPr>
          <p:spPr>
            <a:xfrm>
              <a:off x="5538265" y="-342900"/>
              <a:ext cx="0" cy="5486400"/>
            </a:xfrm>
            <a:prstGeom prst="straightConnector1">
              <a:avLst/>
            </a:prstGeom>
            <a:noFill/>
            <a:ln w="19050" cap="flat" cmpd="sng">
              <a:solidFill>
                <a:schemeClr val="lt1"/>
              </a:solidFill>
              <a:prstDash val="solid"/>
              <a:miter lim="800000"/>
              <a:headEnd type="none" w="sm" len="sm"/>
              <a:tailEnd type="none" w="sm" len="sm"/>
            </a:ln>
          </p:spPr>
        </p:cxnSp>
        <p:cxnSp>
          <p:nvCxnSpPr>
            <p:cNvPr id="349" name="Google Shape;349;p50"/>
            <p:cNvCxnSpPr/>
            <p:nvPr/>
          </p:nvCxnSpPr>
          <p:spPr>
            <a:xfrm>
              <a:off x="6884465" y="-342900"/>
              <a:ext cx="0" cy="5486400"/>
            </a:xfrm>
            <a:prstGeom prst="straightConnector1">
              <a:avLst/>
            </a:prstGeom>
            <a:noFill/>
            <a:ln w="19050" cap="flat" cmpd="sng">
              <a:solidFill>
                <a:schemeClr val="lt1">
                  <a:alpha val="80000"/>
                </a:schemeClr>
              </a:solidFill>
              <a:prstDash val="solid"/>
              <a:miter lim="800000"/>
              <a:headEnd type="none" w="sm" len="sm"/>
              <a:tailEnd type="none" w="sm" len="sm"/>
            </a:ln>
          </p:spPr>
        </p:cxnSp>
        <p:cxnSp>
          <p:nvCxnSpPr>
            <p:cNvPr id="350" name="Google Shape;350;p50"/>
            <p:cNvCxnSpPr/>
            <p:nvPr/>
          </p:nvCxnSpPr>
          <p:spPr>
            <a:xfrm>
              <a:off x="8230665" y="-342900"/>
              <a:ext cx="0" cy="5486400"/>
            </a:xfrm>
            <a:prstGeom prst="straightConnector1">
              <a:avLst/>
            </a:prstGeom>
            <a:noFill/>
            <a:ln w="19050" cap="flat" cmpd="sng">
              <a:solidFill>
                <a:schemeClr val="lt1">
                  <a:alpha val="60000"/>
                </a:schemeClr>
              </a:solidFill>
              <a:prstDash val="solid"/>
              <a:miter lim="800000"/>
              <a:headEnd type="none" w="sm" len="sm"/>
              <a:tailEnd type="none" w="sm" len="sm"/>
            </a:ln>
          </p:spPr>
        </p:cxnSp>
        <p:cxnSp>
          <p:nvCxnSpPr>
            <p:cNvPr id="351" name="Google Shape;351;p50"/>
            <p:cNvCxnSpPr/>
            <p:nvPr/>
          </p:nvCxnSpPr>
          <p:spPr>
            <a:xfrm>
              <a:off x="9576865" y="-342900"/>
              <a:ext cx="0" cy="5486400"/>
            </a:xfrm>
            <a:prstGeom prst="straightConnector1">
              <a:avLst/>
            </a:prstGeom>
            <a:noFill/>
            <a:ln w="19050" cap="flat" cmpd="sng">
              <a:solidFill>
                <a:schemeClr val="lt1">
                  <a:alpha val="40000"/>
                </a:schemeClr>
              </a:solidFill>
              <a:prstDash val="solid"/>
              <a:miter lim="800000"/>
              <a:headEnd type="none" w="sm" len="sm"/>
              <a:tailEnd type="none" w="sm" len="sm"/>
            </a:ln>
          </p:spPr>
        </p:cxnSp>
        <p:cxnSp>
          <p:nvCxnSpPr>
            <p:cNvPr id="352" name="Google Shape;352;p50"/>
            <p:cNvCxnSpPr/>
            <p:nvPr/>
          </p:nvCxnSpPr>
          <p:spPr>
            <a:xfrm>
              <a:off x="10923065" y="-342900"/>
              <a:ext cx="0" cy="5486400"/>
            </a:xfrm>
            <a:prstGeom prst="straightConnector1">
              <a:avLst/>
            </a:prstGeom>
            <a:noFill/>
            <a:ln w="19050" cap="flat" cmpd="sng">
              <a:solidFill>
                <a:schemeClr val="lt1">
                  <a:alpha val="20000"/>
                </a:schemeClr>
              </a:solidFill>
              <a:prstDash val="solid"/>
              <a:miter lim="800000"/>
              <a:headEnd type="none" w="sm" len="sm"/>
              <a:tailEnd type="none" w="sm" len="sm"/>
            </a:ln>
          </p:spPr>
        </p:cxnSp>
      </p:grpSp>
      <p:sp>
        <p:nvSpPr>
          <p:cNvPr id="353" name="Google Shape;353;p50"/>
          <p:cNvSpPr txBox="1">
            <a:spLocks noGrp="1"/>
          </p:cNvSpPr>
          <p:nvPr>
            <p:ph type="body" idx="1"/>
          </p:nvPr>
        </p:nvSpPr>
        <p:spPr>
          <a:xfrm>
            <a:off x="371474" y="2205038"/>
            <a:ext cx="11449051" cy="4032250"/>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50"/>
          <p:cNvSpPr txBox="1">
            <a:spLocks noGrp="1"/>
          </p:cNvSpPr>
          <p:nvPr>
            <p:ph type="body" idx="2"/>
          </p:nvPr>
        </p:nvSpPr>
        <p:spPr>
          <a:xfrm>
            <a:off x="371491" y="1125537"/>
            <a:ext cx="11449871"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p50"/>
          <p:cNvSpPr txBox="1">
            <a:spLocks noGrp="1"/>
          </p:cNvSpPr>
          <p:nvPr>
            <p:ph type="title"/>
          </p:nvPr>
        </p:nvSpPr>
        <p:spPr>
          <a:xfrm>
            <a:off x="371492" y="1520825"/>
            <a:ext cx="11449870" cy="58167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50"/>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Long + Image Left + Content">
  <p:cSld name="*Title Long + Image Left + Content">
    <p:spTree>
      <p:nvGrpSpPr>
        <p:cNvPr id="1" name="Shape 357"/>
        <p:cNvGrpSpPr/>
        <p:nvPr/>
      </p:nvGrpSpPr>
      <p:grpSpPr>
        <a:xfrm>
          <a:off x="0" y="0"/>
          <a:ext cx="0" cy="0"/>
          <a:chOff x="0" y="0"/>
          <a:chExt cx="0" cy="0"/>
        </a:xfrm>
      </p:grpSpPr>
      <p:sp>
        <p:nvSpPr>
          <p:cNvPr id="358" name="Google Shape;358;p52"/>
          <p:cNvSpPr>
            <a:spLocks noGrp="1"/>
          </p:cNvSpPr>
          <p:nvPr>
            <p:ph type="pic" idx="2"/>
          </p:nvPr>
        </p:nvSpPr>
        <p:spPr>
          <a:xfrm>
            <a:off x="0" y="0"/>
            <a:ext cx="5448300" cy="6857553"/>
          </a:xfrm>
          <a:prstGeom prst="rect">
            <a:avLst/>
          </a:prstGeom>
          <a:solidFill>
            <a:srgbClr val="FAFAF9"/>
          </a:solidFill>
          <a:ln>
            <a:noFill/>
          </a:ln>
        </p:spPr>
      </p:sp>
      <p:sp>
        <p:nvSpPr>
          <p:cNvPr id="359" name="Google Shape;359;p52"/>
          <p:cNvSpPr txBox="1">
            <a:spLocks noGrp="1"/>
          </p:cNvSpPr>
          <p:nvPr>
            <p:ph type="body" idx="1"/>
          </p:nvPr>
        </p:nvSpPr>
        <p:spPr>
          <a:xfrm>
            <a:off x="5703792" y="1125538"/>
            <a:ext cx="6111896" cy="287337"/>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52"/>
          <p:cNvSpPr txBox="1">
            <a:spLocks noGrp="1"/>
          </p:cNvSpPr>
          <p:nvPr>
            <p:ph type="body" idx="3"/>
          </p:nvPr>
        </p:nvSpPr>
        <p:spPr>
          <a:xfrm>
            <a:off x="5704005" y="4738977"/>
            <a:ext cx="6125261" cy="1498311"/>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dk1"/>
              </a:buClr>
              <a:buSzPts val="1400"/>
              <a:buChar char="•"/>
              <a:defRPr b="0" i="0">
                <a:solidFill>
                  <a:schemeClr val="dk1"/>
                </a:solidFill>
              </a:defRPr>
            </a:lvl2pPr>
            <a:lvl3pPr marL="1371600" lvl="2" indent="-317500" algn="l">
              <a:lnSpc>
                <a:spcPct val="120000"/>
              </a:lnSpc>
              <a:spcBef>
                <a:spcPts val="500"/>
              </a:spcBef>
              <a:spcAft>
                <a:spcPts val="0"/>
              </a:spcAft>
              <a:buClr>
                <a:schemeClr val="dk1"/>
              </a:buClr>
              <a:buSzPts val="1400"/>
              <a:buChar char="•"/>
              <a:defRPr b="0" i="0">
                <a:solidFill>
                  <a:schemeClr val="dk1"/>
                </a:solidFill>
              </a:defRPr>
            </a:lvl3pPr>
            <a:lvl4pPr marL="1828800" lvl="3" indent="-317500" algn="l">
              <a:lnSpc>
                <a:spcPct val="120000"/>
              </a:lnSpc>
              <a:spcBef>
                <a:spcPts val="500"/>
              </a:spcBef>
              <a:spcAft>
                <a:spcPts val="0"/>
              </a:spcAft>
              <a:buClr>
                <a:schemeClr val="dk1"/>
              </a:buClr>
              <a:buSzPts val="1400"/>
              <a:buChar char="•"/>
              <a:defRPr b="0" i="0">
                <a:solidFill>
                  <a:schemeClr val="dk1"/>
                </a:solidFill>
              </a:defRPr>
            </a:lvl4pPr>
            <a:lvl5pPr marL="2286000" lvl="4" indent="-317500" algn="l">
              <a:lnSpc>
                <a:spcPct val="120000"/>
              </a:lnSpc>
              <a:spcBef>
                <a:spcPts val="500"/>
              </a:spcBef>
              <a:spcAft>
                <a:spcPts val="0"/>
              </a:spcAft>
              <a:buClr>
                <a:schemeClr val="dk1"/>
              </a:buClr>
              <a:buSzPts val="1400"/>
              <a:buChar char="•"/>
              <a:defRPr b="0" i="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52"/>
          <p:cNvSpPr txBox="1">
            <a:spLocks noGrp="1"/>
          </p:cNvSpPr>
          <p:nvPr>
            <p:ph type="body" idx="4"/>
          </p:nvPr>
        </p:nvSpPr>
        <p:spPr>
          <a:xfrm>
            <a:off x="371475" y="379325"/>
            <a:ext cx="147610" cy="216000"/>
          </a:xfrm>
          <a:prstGeom prst="rect">
            <a:avLst/>
          </a:prstGeom>
          <a:blipFill rotWithShape="1">
            <a:blip r:embed="rId2">
              <a:alphaModFix/>
            </a:blip>
            <a:stretch>
              <a:fillRect/>
            </a:stretch>
          </a:blipFill>
          <a:ln>
            <a:noFill/>
          </a:ln>
        </p:spPr>
        <p:txBody>
          <a:bodyPr spcFirstLastPara="1" wrap="square" lIns="0" tIns="0" rIns="0" bIns="0" anchor="ctr" anchorCtr="0">
            <a:noAutofit/>
          </a:bodyPr>
          <a:lstStyle>
            <a:lvl1pPr marL="457200" lvl="0" indent="-228600" algn="ctr">
              <a:lnSpc>
                <a:spcPct val="120000"/>
              </a:lnSpc>
              <a:spcBef>
                <a:spcPts val="500"/>
              </a:spcBef>
              <a:spcAft>
                <a:spcPts val="0"/>
              </a:spcAft>
              <a:buClr>
                <a:schemeClr val="dk1"/>
              </a:buClr>
              <a:buSzPts val="100"/>
              <a:buNone/>
              <a:defRPr sz="100"/>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p52"/>
          <p:cNvSpPr txBox="1">
            <a:spLocks noGrp="1"/>
          </p:cNvSpPr>
          <p:nvPr>
            <p:ph type="title"/>
          </p:nvPr>
        </p:nvSpPr>
        <p:spPr>
          <a:xfrm>
            <a:off x="5703867" y="1520825"/>
            <a:ext cx="6116657" cy="3038475"/>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5000"/>
              <a:buFont typeface="Arial"/>
              <a:buNone/>
              <a:defRPr sz="50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p52"/>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Intro + Content (Space)">
  <p:cSld name="*Title + Intro + Content (Space)">
    <p:bg>
      <p:bgPr>
        <a:solidFill>
          <a:schemeClr val="lt1"/>
        </a:solidFill>
        <a:effectLst/>
      </p:bgPr>
    </p:bg>
    <p:spTree>
      <p:nvGrpSpPr>
        <p:cNvPr id="1" name="Shape 364"/>
        <p:cNvGrpSpPr/>
        <p:nvPr/>
      </p:nvGrpSpPr>
      <p:grpSpPr>
        <a:xfrm>
          <a:off x="0" y="0"/>
          <a:ext cx="0" cy="0"/>
          <a:chOff x="0" y="0"/>
          <a:chExt cx="0" cy="0"/>
        </a:xfrm>
      </p:grpSpPr>
      <p:sp>
        <p:nvSpPr>
          <p:cNvPr id="365" name="Google Shape;365;p58"/>
          <p:cNvSpPr/>
          <p:nvPr/>
        </p:nvSpPr>
        <p:spPr>
          <a:xfrm>
            <a:off x="-3176" y="0"/>
            <a:ext cx="5451475"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366" name="Google Shape;366;p58"/>
          <p:cNvGrpSpPr/>
          <p:nvPr/>
        </p:nvGrpSpPr>
        <p:grpSpPr>
          <a:xfrm>
            <a:off x="0" y="6768000"/>
            <a:ext cx="5439862" cy="90000"/>
            <a:chOff x="0" y="0"/>
            <a:chExt cx="5439862" cy="90000"/>
          </a:xfrm>
        </p:grpSpPr>
        <p:sp>
          <p:nvSpPr>
            <p:cNvPr id="367" name="Google Shape;367;p58"/>
            <p:cNvSpPr/>
            <p:nvPr/>
          </p:nvSpPr>
          <p:spPr>
            <a:xfrm>
              <a:off x="0" y="0"/>
              <a:ext cx="1631950" cy="90000"/>
            </a:xfrm>
            <a:custGeom>
              <a:avLst/>
              <a:gdLst/>
              <a:ahLst/>
              <a:cxnLst/>
              <a:rect l="l" t="t" r="r" b="b"/>
              <a:pathLst>
                <a:path w="3005491" h="6516712" extrusionOk="0">
                  <a:moveTo>
                    <a:pt x="0" y="6516713"/>
                  </a:moveTo>
                  <a:lnTo>
                    <a:pt x="3005492" y="6516713"/>
                  </a:lnTo>
                  <a:lnTo>
                    <a:pt x="3005492" y="0"/>
                  </a:lnTo>
                  <a:lnTo>
                    <a:pt x="0" y="0"/>
                  </a:lnTo>
                  <a:lnTo>
                    <a:pt x="0" y="6516713"/>
                  </a:lnTo>
                  <a:close/>
                </a:path>
              </a:pathLst>
            </a:custGeom>
            <a:solidFill>
              <a:srgbClr val="1DCB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368" name="Google Shape;368;p58"/>
            <p:cNvSpPr/>
            <p:nvPr/>
          </p:nvSpPr>
          <p:spPr>
            <a:xfrm>
              <a:off x="4187825" y="0"/>
              <a:ext cx="1252037" cy="90000"/>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32F2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369" name="Google Shape;369;p58"/>
            <p:cNvSpPr/>
            <p:nvPr/>
          </p:nvSpPr>
          <p:spPr>
            <a:xfrm>
              <a:off x="2927349" y="0"/>
              <a:ext cx="1260475" cy="90000"/>
            </a:xfrm>
            <a:custGeom>
              <a:avLst/>
              <a:gdLst/>
              <a:ahLst/>
              <a:cxnLst/>
              <a:rect l="l" t="t" r="r" b="b"/>
              <a:pathLst>
                <a:path w="2624501" h="6516712" extrusionOk="0">
                  <a:moveTo>
                    <a:pt x="0" y="6516713"/>
                  </a:moveTo>
                  <a:lnTo>
                    <a:pt x="2624502" y="6516713"/>
                  </a:lnTo>
                  <a:lnTo>
                    <a:pt x="2624502" y="0"/>
                  </a:lnTo>
                  <a:lnTo>
                    <a:pt x="0" y="0"/>
                  </a:lnTo>
                  <a:lnTo>
                    <a:pt x="0" y="6516713"/>
                  </a:lnTo>
                  <a:close/>
                </a:path>
              </a:pathLst>
            </a:custGeom>
            <a:solidFill>
              <a:srgbClr val="2BE5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370" name="Google Shape;370;p58"/>
            <p:cNvSpPr/>
            <p:nvPr/>
          </p:nvSpPr>
          <p:spPr>
            <a:xfrm>
              <a:off x="1631950" y="0"/>
              <a:ext cx="1295400" cy="90000"/>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24D8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grpSp>
      <p:sp>
        <p:nvSpPr>
          <p:cNvPr id="371" name="Google Shape;371;p58"/>
          <p:cNvSpPr txBox="1">
            <a:spLocks noGrp="1"/>
          </p:cNvSpPr>
          <p:nvPr>
            <p:ph type="body" idx="1"/>
          </p:nvPr>
        </p:nvSpPr>
        <p:spPr>
          <a:xfrm>
            <a:off x="368834" y="4143375"/>
            <a:ext cx="4823900" cy="2093912"/>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500"/>
              </a:spcBef>
              <a:spcAft>
                <a:spcPts val="0"/>
              </a:spcAft>
              <a:buClr>
                <a:schemeClr val="accent1"/>
              </a:buClr>
              <a:buSzPts val="2000"/>
              <a:buNone/>
              <a:defRPr sz="2000" b="0" i="0">
                <a:solidFill>
                  <a:schemeClr val="lt1"/>
                </a:solidFill>
                <a:latin typeface="Arial"/>
                <a:ea typeface="Arial"/>
                <a:cs typeface="Arial"/>
                <a:sym typeface="Arial"/>
              </a:defRPr>
            </a:lvl1pPr>
            <a:lvl2pPr marL="914400" lvl="1"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2pPr>
            <a:lvl3pPr marL="1371600" lvl="2"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3pPr>
            <a:lvl4pPr marL="1828800" lvl="3"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4pPr>
            <a:lvl5pPr marL="2286000" lvl="4" indent="-355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2" name="Google Shape;372;p58"/>
          <p:cNvSpPr txBox="1">
            <a:spLocks noGrp="1"/>
          </p:cNvSpPr>
          <p:nvPr>
            <p:ph type="body" idx="2"/>
          </p:nvPr>
        </p:nvSpPr>
        <p:spPr>
          <a:xfrm>
            <a:off x="5703867" y="1125538"/>
            <a:ext cx="6116657" cy="5111749"/>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p58"/>
          <p:cNvSpPr txBox="1">
            <a:spLocks noGrp="1"/>
          </p:cNvSpPr>
          <p:nvPr>
            <p:ph type="title"/>
          </p:nvPr>
        </p:nvSpPr>
        <p:spPr>
          <a:xfrm>
            <a:off x="368833" y="1125539"/>
            <a:ext cx="4823900" cy="301697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accent3"/>
              </a:buClr>
              <a:buSzPts val="5000"/>
              <a:buFont typeface="Arial"/>
              <a:buNone/>
              <a:defRPr sz="5000" b="0" i="0">
                <a:solidFill>
                  <a:schemeClr val="accent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 name="Google Shape;374;p58"/>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58"/>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6"/>
        <p:cNvGrpSpPr/>
        <p:nvPr/>
      </p:nvGrpSpPr>
      <p:grpSpPr>
        <a:xfrm>
          <a:off x="0" y="0"/>
          <a:ext cx="0" cy="0"/>
          <a:chOff x="0" y="0"/>
          <a:chExt cx="0" cy="0"/>
        </a:xfrm>
      </p:grpSpPr>
      <p:sp>
        <p:nvSpPr>
          <p:cNvPr id="377" name="Google Shape;377;p5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8" name="Google Shape;378;p5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20000"/>
              </a:lnSpc>
              <a:spcBef>
                <a:spcPts val="0"/>
              </a:spcBef>
              <a:spcAft>
                <a:spcPts val="0"/>
              </a:spcAft>
              <a:buClr>
                <a:schemeClr val="dk1"/>
              </a:buClr>
              <a:buSzPts val="1800"/>
              <a:buChar char="●"/>
              <a:defRPr/>
            </a:lvl1pPr>
            <a:lvl2pPr marL="914400" lvl="1" indent="-317500" algn="l">
              <a:lnSpc>
                <a:spcPct val="120000"/>
              </a:lnSpc>
              <a:spcBef>
                <a:spcPts val="0"/>
              </a:spcBef>
              <a:spcAft>
                <a:spcPts val="0"/>
              </a:spcAft>
              <a:buClr>
                <a:schemeClr val="dk1"/>
              </a:buClr>
              <a:buSzPts val="1400"/>
              <a:buChar char="○"/>
              <a:defRPr/>
            </a:lvl2pPr>
            <a:lvl3pPr marL="1371600" lvl="2" indent="-317500" algn="l">
              <a:lnSpc>
                <a:spcPct val="120000"/>
              </a:lnSpc>
              <a:spcBef>
                <a:spcPts val="0"/>
              </a:spcBef>
              <a:spcAft>
                <a:spcPts val="0"/>
              </a:spcAft>
              <a:buClr>
                <a:schemeClr val="dk1"/>
              </a:buClr>
              <a:buSzPts val="1400"/>
              <a:buChar char="■"/>
              <a:defRPr/>
            </a:lvl3pPr>
            <a:lvl4pPr marL="1828800" lvl="3" indent="-317500" algn="l">
              <a:lnSpc>
                <a:spcPct val="120000"/>
              </a:lnSpc>
              <a:spcBef>
                <a:spcPts val="0"/>
              </a:spcBef>
              <a:spcAft>
                <a:spcPts val="0"/>
              </a:spcAft>
              <a:buClr>
                <a:schemeClr val="dk1"/>
              </a:buClr>
              <a:buSzPts val="1400"/>
              <a:buChar char="●"/>
              <a:defRPr/>
            </a:lvl4pPr>
            <a:lvl5pPr marL="2286000" lvl="4" indent="-317500" algn="l">
              <a:lnSpc>
                <a:spcPct val="12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379" name="Google Shape;379;p5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0"/>
        <p:cNvGrpSpPr/>
        <p:nvPr/>
      </p:nvGrpSpPr>
      <p:grpSpPr>
        <a:xfrm>
          <a:off x="0" y="0"/>
          <a:ext cx="0" cy="0"/>
          <a:chOff x="0" y="0"/>
          <a:chExt cx="0" cy="0"/>
        </a:xfrm>
      </p:grpSpPr>
      <p:sp>
        <p:nvSpPr>
          <p:cNvPr id="381" name="Google Shape;381;p60"/>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3B9CAC"/>
              </a:buClr>
              <a:buSzPts val="14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2" name="Google Shape;382;p60"/>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1067"/>
              </a:spcBef>
              <a:spcAft>
                <a:spcPts val="0"/>
              </a:spcAft>
              <a:buClr>
                <a:srgbClr val="7F7F7F"/>
              </a:buClr>
              <a:buSzPts val="1400"/>
              <a:buChar char="●"/>
              <a:defRPr/>
            </a:lvl1pPr>
            <a:lvl2pPr marL="914400" lvl="1" indent="-317500" algn="l">
              <a:lnSpc>
                <a:spcPct val="90000"/>
              </a:lnSpc>
              <a:spcBef>
                <a:spcPts val="1600"/>
              </a:spcBef>
              <a:spcAft>
                <a:spcPts val="0"/>
              </a:spcAft>
              <a:buClr>
                <a:srgbClr val="7F7F7F"/>
              </a:buClr>
              <a:buSzPts val="1400"/>
              <a:buChar char="○"/>
              <a:defRPr/>
            </a:lvl2pPr>
            <a:lvl3pPr marL="1371600" lvl="2" indent="-317500" algn="l">
              <a:lnSpc>
                <a:spcPct val="90000"/>
              </a:lnSpc>
              <a:spcBef>
                <a:spcPts val="1600"/>
              </a:spcBef>
              <a:spcAft>
                <a:spcPts val="0"/>
              </a:spcAft>
              <a:buClr>
                <a:srgbClr val="7F7F7F"/>
              </a:buClr>
              <a:buSzPts val="1400"/>
              <a:buChar char="■"/>
              <a:defRPr/>
            </a:lvl3pPr>
            <a:lvl4pPr marL="1828800" lvl="3" indent="-317500" algn="l">
              <a:lnSpc>
                <a:spcPct val="90000"/>
              </a:lnSpc>
              <a:spcBef>
                <a:spcPts val="1600"/>
              </a:spcBef>
              <a:spcAft>
                <a:spcPts val="0"/>
              </a:spcAft>
              <a:buClr>
                <a:srgbClr val="7F7F7F"/>
              </a:buClr>
              <a:buSzPts val="1400"/>
              <a:buChar char="●"/>
              <a:defRPr/>
            </a:lvl4pPr>
            <a:lvl5pPr marL="2286000" lvl="4" indent="-317500" algn="l">
              <a:lnSpc>
                <a:spcPct val="90000"/>
              </a:lnSpc>
              <a:spcBef>
                <a:spcPts val="1600"/>
              </a:spcBef>
              <a:spcAft>
                <a:spcPts val="0"/>
              </a:spcAft>
              <a:buClr>
                <a:srgbClr val="7F7F7F"/>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383" name="Google Shape;383;p6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9pPr>
          </a:lstStyle>
          <a:p>
            <a:endParaRPr/>
          </a:p>
        </p:txBody>
      </p:sp>
      <p:sp>
        <p:nvSpPr>
          <p:cNvPr id="384" name="Google Shape;384;p6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9pPr>
          </a:lstStyle>
          <a:p>
            <a:endParaRPr/>
          </a:p>
        </p:txBody>
      </p:sp>
      <p:sp>
        <p:nvSpPr>
          <p:cNvPr id="385" name="Google Shape;385;p6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ver with Photo (without seams)">
  <p:cSld name="*Cover with Photo (without seams)">
    <p:spTree>
      <p:nvGrpSpPr>
        <p:cNvPr id="1" name="Shape 48"/>
        <p:cNvGrpSpPr/>
        <p:nvPr/>
      </p:nvGrpSpPr>
      <p:grpSpPr>
        <a:xfrm>
          <a:off x="0" y="0"/>
          <a:ext cx="0" cy="0"/>
          <a:chOff x="0" y="0"/>
          <a:chExt cx="0" cy="0"/>
        </a:xfrm>
      </p:grpSpPr>
      <p:sp>
        <p:nvSpPr>
          <p:cNvPr id="49" name="Google Shape;49;p39"/>
          <p:cNvSpPr>
            <a:spLocks noGrp="1"/>
          </p:cNvSpPr>
          <p:nvPr>
            <p:ph type="pic" idx="2"/>
          </p:nvPr>
        </p:nvSpPr>
        <p:spPr>
          <a:xfrm>
            <a:off x="0" y="3599329"/>
            <a:ext cx="12192000" cy="3169024"/>
          </a:xfrm>
          <a:prstGeom prst="rect">
            <a:avLst/>
          </a:prstGeom>
          <a:solidFill>
            <a:srgbClr val="F2F2F2"/>
          </a:solidFill>
          <a:ln>
            <a:noFill/>
          </a:ln>
        </p:spPr>
      </p:sp>
      <p:sp>
        <p:nvSpPr>
          <p:cNvPr id="50" name="Google Shape;50;p39"/>
          <p:cNvSpPr/>
          <p:nvPr/>
        </p:nvSpPr>
        <p:spPr>
          <a:xfrm>
            <a:off x="0" y="6768353"/>
            <a:ext cx="1631950" cy="89333"/>
          </a:xfrm>
          <a:custGeom>
            <a:avLst/>
            <a:gdLst/>
            <a:ahLst/>
            <a:cxnLst/>
            <a:rect l="l" t="t" r="r" b="b"/>
            <a:pathLst>
              <a:path w="3005491" h="6516712" extrusionOk="0">
                <a:moveTo>
                  <a:pt x="0" y="6516713"/>
                </a:moveTo>
                <a:lnTo>
                  <a:pt x="3005492" y="6516713"/>
                </a:lnTo>
                <a:lnTo>
                  <a:pt x="3005492" y="0"/>
                </a:lnTo>
                <a:lnTo>
                  <a:pt x="0" y="0"/>
                </a:lnTo>
                <a:lnTo>
                  <a:pt x="0" y="6516713"/>
                </a:lnTo>
                <a:close/>
              </a:path>
            </a:pathLst>
          </a:custGeom>
          <a:solidFill>
            <a:srgbClr val="1DCB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51" name="Google Shape;51;p39"/>
          <p:cNvSpPr/>
          <p:nvPr/>
        </p:nvSpPr>
        <p:spPr>
          <a:xfrm>
            <a:off x="4187761" y="6768353"/>
            <a:ext cx="1260539" cy="89333"/>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32F2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52" name="Google Shape;52;p39"/>
          <p:cNvSpPr/>
          <p:nvPr/>
        </p:nvSpPr>
        <p:spPr>
          <a:xfrm>
            <a:off x="2927224" y="6768353"/>
            <a:ext cx="1260600" cy="89333"/>
          </a:xfrm>
          <a:custGeom>
            <a:avLst/>
            <a:gdLst/>
            <a:ahLst/>
            <a:cxnLst/>
            <a:rect l="l" t="t" r="r" b="b"/>
            <a:pathLst>
              <a:path w="2624501" h="6516712" extrusionOk="0">
                <a:moveTo>
                  <a:pt x="0" y="6516713"/>
                </a:moveTo>
                <a:lnTo>
                  <a:pt x="2624502" y="6516713"/>
                </a:lnTo>
                <a:lnTo>
                  <a:pt x="2624502" y="0"/>
                </a:lnTo>
                <a:lnTo>
                  <a:pt x="0" y="0"/>
                </a:lnTo>
                <a:lnTo>
                  <a:pt x="0" y="6516713"/>
                </a:lnTo>
                <a:close/>
              </a:path>
            </a:pathLst>
          </a:custGeom>
          <a:solidFill>
            <a:srgbClr val="2BE5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53" name="Google Shape;53;p39"/>
          <p:cNvSpPr/>
          <p:nvPr/>
        </p:nvSpPr>
        <p:spPr>
          <a:xfrm>
            <a:off x="1631888" y="6768353"/>
            <a:ext cx="1295336" cy="89333"/>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24D8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54" name="Google Shape;54;p39"/>
          <p:cNvSpPr/>
          <p:nvPr/>
        </p:nvSpPr>
        <p:spPr>
          <a:xfrm>
            <a:off x="5448299" y="6768353"/>
            <a:ext cx="6743764" cy="89333"/>
          </a:xfrm>
          <a:custGeom>
            <a:avLst/>
            <a:gdLst/>
            <a:ahLst/>
            <a:cxnLst/>
            <a:rect l="l" t="t" r="r" b="b"/>
            <a:pathLst>
              <a:path w="13503519" h="6516712" extrusionOk="0">
                <a:moveTo>
                  <a:pt x="0" y="6516713"/>
                </a:moveTo>
                <a:lnTo>
                  <a:pt x="13503519" y="6516713"/>
                </a:lnTo>
                <a:lnTo>
                  <a:pt x="13503519" y="0"/>
                </a:lnTo>
                <a:lnTo>
                  <a:pt x="0" y="0"/>
                </a:lnTo>
                <a:lnTo>
                  <a:pt x="0" y="6516713"/>
                </a:lnTo>
                <a:close/>
              </a:path>
            </a:pathLst>
          </a:custGeom>
          <a:solidFill>
            <a:srgbClr val="39FF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55" name="Google Shape;55;p39"/>
          <p:cNvSpPr txBox="1">
            <a:spLocks noGrp="1"/>
          </p:cNvSpPr>
          <p:nvPr>
            <p:ph type="body" idx="1"/>
          </p:nvPr>
        </p:nvSpPr>
        <p:spPr>
          <a:xfrm>
            <a:off x="371475" y="1440000"/>
            <a:ext cx="11449052" cy="360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1000"/>
              </a:spcBef>
              <a:spcAft>
                <a:spcPts val="0"/>
              </a:spcAft>
              <a:buClr>
                <a:schemeClr val="dk1"/>
              </a:buClr>
              <a:buSzPts val="1800"/>
              <a:buNone/>
              <a:defRPr sz="1800" b="0" i="0">
                <a:solidFill>
                  <a:schemeClr val="dk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9"/>
          <p:cNvSpPr txBox="1">
            <a:spLocks noGrp="1"/>
          </p:cNvSpPr>
          <p:nvPr>
            <p:ph type="title"/>
          </p:nvPr>
        </p:nvSpPr>
        <p:spPr>
          <a:xfrm>
            <a:off x="371475" y="1860885"/>
            <a:ext cx="11449050" cy="1812758"/>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500"/>
              <a:buFont typeface="Arial"/>
              <a:buNone/>
              <a:defRPr sz="65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9"/>
          <p:cNvSpPr txBox="1">
            <a:spLocks noGrp="1"/>
          </p:cNvSpPr>
          <p:nvPr>
            <p:ph type="subTitle" idx="3"/>
          </p:nvPr>
        </p:nvSpPr>
        <p:spPr>
          <a:xfrm>
            <a:off x="371475" y="1130400"/>
            <a:ext cx="11449051" cy="255600"/>
          </a:xfrm>
          <a:prstGeom prst="rect">
            <a:avLst/>
          </a:prstGeom>
          <a:noFill/>
          <a:ln>
            <a:noFill/>
          </a:ln>
        </p:spPr>
        <p:txBody>
          <a:bodyPr spcFirstLastPara="1" wrap="square" lIns="0" tIns="0" rIns="0" bIns="0" anchor="b" anchorCtr="0">
            <a:noAutofit/>
          </a:bodyPr>
          <a:lstStyle>
            <a:lvl1pPr lvl="0" algn="l">
              <a:lnSpc>
                <a:spcPct val="120000"/>
              </a:lnSpc>
              <a:spcBef>
                <a:spcPts val="1000"/>
              </a:spcBef>
              <a:spcAft>
                <a:spcPts val="0"/>
              </a:spcAft>
              <a:buClr>
                <a:schemeClr val="accent1"/>
              </a:buClr>
              <a:buSzPts val="1200"/>
              <a:buNone/>
              <a:defRPr sz="1200" b="0" i="0" cap="none">
                <a:solidFill>
                  <a:schemeClr val="accent1"/>
                </a:solidFill>
                <a:latin typeface="Arial"/>
                <a:ea typeface="Arial"/>
                <a:cs typeface="Arial"/>
                <a:sym typeface="Aria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8" name="Google Shape;58;p39"/>
          <p:cNvPicPr preferRelativeResize="0"/>
          <p:nvPr/>
        </p:nvPicPr>
        <p:blipFill rotWithShape="1">
          <a:blip r:embed="rId2">
            <a:alphaModFix/>
          </a:blip>
          <a:srcRect/>
          <a:stretch/>
        </p:blipFill>
        <p:spPr>
          <a:xfrm>
            <a:off x="371475" y="441325"/>
            <a:ext cx="1179445" cy="4154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oilerplate">
  <p:cSld name="*Boilerplate">
    <p:spTree>
      <p:nvGrpSpPr>
        <p:cNvPr id="1" name="Shape 59"/>
        <p:cNvGrpSpPr/>
        <p:nvPr/>
      </p:nvGrpSpPr>
      <p:grpSpPr>
        <a:xfrm>
          <a:off x="0" y="0"/>
          <a:ext cx="0" cy="0"/>
          <a:chOff x="0" y="0"/>
          <a:chExt cx="0" cy="0"/>
        </a:xfrm>
      </p:grpSpPr>
      <p:sp>
        <p:nvSpPr>
          <p:cNvPr id="60" name="Google Shape;60;p40"/>
          <p:cNvSpPr/>
          <p:nvPr/>
        </p:nvSpPr>
        <p:spPr>
          <a:xfrm>
            <a:off x="10560050" y="223"/>
            <a:ext cx="1632011" cy="6857554"/>
          </a:xfrm>
          <a:custGeom>
            <a:avLst/>
            <a:gdLst/>
            <a:ahLst/>
            <a:cxnLst/>
            <a:rect l="l" t="t" r="r" b="b"/>
            <a:pathLst>
              <a:path w="3005492" h="13715107" extrusionOk="0">
                <a:moveTo>
                  <a:pt x="0" y="13715107"/>
                </a:moveTo>
                <a:lnTo>
                  <a:pt x="3005493" y="13715107"/>
                </a:lnTo>
                <a:lnTo>
                  <a:pt x="3005493" y="0"/>
                </a:lnTo>
                <a:lnTo>
                  <a:pt x="0" y="0"/>
                </a:lnTo>
                <a:lnTo>
                  <a:pt x="0" y="13715107"/>
                </a:lnTo>
                <a:close/>
              </a:path>
            </a:pathLst>
          </a:custGeom>
          <a:solidFill>
            <a:srgbClr val="39FF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61" name="Google Shape;61;p40"/>
          <p:cNvSpPr/>
          <p:nvPr/>
        </p:nvSpPr>
        <p:spPr>
          <a:xfrm>
            <a:off x="6743701" y="223"/>
            <a:ext cx="1260474" cy="6857554"/>
          </a:xfrm>
          <a:custGeom>
            <a:avLst/>
            <a:gdLst/>
            <a:ahLst/>
            <a:cxnLst/>
            <a:rect l="l" t="t" r="r" b="b"/>
            <a:pathLst>
              <a:path w="2624512" h="13715107" extrusionOk="0">
                <a:moveTo>
                  <a:pt x="0" y="13715107"/>
                </a:moveTo>
                <a:lnTo>
                  <a:pt x="2624512" y="13715107"/>
                </a:lnTo>
                <a:lnTo>
                  <a:pt x="2624512" y="0"/>
                </a:lnTo>
                <a:lnTo>
                  <a:pt x="0" y="0"/>
                </a:lnTo>
                <a:lnTo>
                  <a:pt x="0" y="13715107"/>
                </a:lnTo>
                <a:close/>
              </a:path>
            </a:pathLst>
          </a:custGeom>
          <a:solidFill>
            <a:srgbClr val="3859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62" name="Google Shape;62;p40"/>
          <p:cNvSpPr/>
          <p:nvPr/>
        </p:nvSpPr>
        <p:spPr>
          <a:xfrm>
            <a:off x="8004176" y="223"/>
            <a:ext cx="1260474" cy="6857554"/>
          </a:xfrm>
          <a:custGeom>
            <a:avLst/>
            <a:gdLst/>
            <a:ahLst/>
            <a:cxnLst/>
            <a:rect l="l" t="t" r="r" b="b"/>
            <a:pathLst>
              <a:path w="2624514" h="13715107" extrusionOk="0">
                <a:moveTo>
                  <a:pt x="0" y="13715107"/>
                </a:moveTo>
                <a:lnTo>
                  <a:pt x="2624515" y="13715107"/>
                </a:lnTo>
                <a:lnTo>
                  <a:pt x="2624515" y="0"/>
                </a:lnTo>
                <a:lnTo>
                  <a:pt x="0" y="0"/>
                </a:lnTo>
                <a:lnTo>
                  <a:pt x="0" y="13715107"/>
                </a:lnTo>
                <a:close/>
              </a:path>
            </a:pathLst>
          </a:custGeom>
          <a:solidFill>
            <a:srgbClr val="38905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63" name="Google Shape;63;p40"/>
          <p:cNvSpPr/>
          <p:nvPr/>
        </p:nvSpPr>
        <p:spPr>
          <a:xfrm>
            <a:off x="9264651" y="223"/>
            <a:ext cx="1295400" cy="6857554"/>
          </a:xfrm>
          <a:custGeom>
            <a:avLst/>
            <a:gdLst/>
            <a:ahLst/>
            <a:cxnLst/>
            <a:rect l="l" t="t" r="r" b="b"/>
            <a:pathLst>
              <a:path w="2624498" h="13715107" extrusionOk="0">
                <a:moveTo>
                  <a:pt x="0" y="13715107"/>
                </a:moveTo>
                <a:lnTo>
                  <a:pt x="2624498" y="13715107"/>
                </a:lnTo>
                <a:lnTo>
                  <a:pt x="2624498" y="0"/>
                </a:lnTo>
                <a:lnTo>
                  <a:pt x="0" y="0"/>
                </a:lnTo>
                <a:lnTo>
                  <a:pt x="0" y="13715107"/>
                </a:lnTo>
                <a:close/>
              </a:path>
            </a:pathLst>
          </a:custGeom>
          <a:solidFill>
            <a:srgbClr val="39C8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64" name="Google Shape;64;p40"/>
          <p:cNvSpPr/>
          <p:nvPr/>
        </p:nvSpPr>
        <p:spPr>
          <a:xfrm>
            <a:off x="371475" y="3297115"/>
            <a:ext cx="5724000" cy="2868734"/>
          </a:xfrm>
          <a:prstGeom prst="rect">
            <a:avLst/>
          </a:prstGeom>
          <a:noFill/>
          <a:ln>
            <a:noFill/>
          </a:ln>
        </p:spPr>
        <p:txBody>
          <a:bodyPr spcFirstLastPara="1" wrap="square" lIns="0" tIns="45700" rIns="91425" bIns="45700" anchor="b" anchorCtr="0">
            <a:noAutofit/>
          </a:bodyPr>
          <a:lstStyle/>
          <a:p>
            <a:pPr marL="0" marR="0" lvl="0" indent="0" algn="l" rtl="0">
              <a:lnSpc>
                <a:spcPct val="12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Nortal is a trusted strategic partner for governments, healthcare institutions, leading businesses, and Fortune 500 companies. Having 26 offices in Europe, in the GCC, and in North America, we are close to our customers while backed by a vast global talent pool. Our seamless teams help our customers to transform and future-proof their organizations by building world-changing solutions with the right technologies.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 2024 Nortal - all rights reserved.</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Proprietary and confidential. Do not distribute without written permission.</a:t>
            </a:r>
            <a:endParaRPr sz="1400" b="0" i="0" u="none" strike="noStrike" cap="none">
              <a:solidFill>
                <a:srgbClr val="000000"/>
              </a:solidFill>
              <a:latin typeface="Arial"/>
              <a:ea typeface="Arial"/>
              <a:cs typeface="Arial"/>
              <a:sym typeface="Arial"/>
            </a:endParaRPr>
          </a:p>
        </p:txBody>
      </p:sp>
      <p:sp>
        <p:nvSpPr>
          <p:cNvPr id="65" name="Google Shape;65;p40"/>
          <p:cNvSpPr txBox="1"/>
          <p:nvPr/>
        </p:nvSpPr>
        <p:spPr>
          <a:xfrm>
            <a:off x="371475" y="6324159"/>
            <a:ext cx="2123269"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accent2"/>
              </a:buClr>
              <a:buSzPts val="1200"/>
              <a:buFont typeface="Arial"/>
              <a:buNone/>
            </a:pPr>
            <a:r>
              <a:rPr lang="en-GB" sz="1200" b="0" i="0" u="none" strike="noStrike" cap="none">
                <a:solidFill>
                  <a:schemeClr val="accent2"/>
                </a:solidFill>
                <a:latin typeface="Arial"/>
                <a:ea typeface="Arial"/>
                <a:cs typeface="Arial"/>
                <a:sym typeface="Arial"/>
              </a:rPr>
              <a:t>nortal.com</a:t>
            </a:r>
            <a:endParaRPr sz="1200" b="0"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accent2"/>
              </a:solidFill>
              <a:latin typeface="Arial"/>
              <a:ea typeface="Arial"/>
              <a:cs typeface="Arial"/>
              <a:sym typeface="Arial"/>
            </a:endParaRPr>
          </a:p>
        </p:txBody>
      </p:sp>
      <p:pic>
        <p:nvPicPr>
          <p:cNvPr id="66" name="Google Shape;66;p40"/>
          <p:cNvPicPr preferRelativeResize="0"/>
          <p:nvPr/>
        </p:nvPicPr>
        <p:blipFill rotWithShape="1">
          <a:blip r:embed="rId2">
            <a:alphaModFix/>
          </a:blip>
          <a:srcRect/>
          <a:stretch/>
        </p:blipFill>
        <p:spPr>
          <a:xfrm>
            <a:off x="371475" y="441325"/>
            <a:ext cx="1179445" cy="415447"/>
          </a:xfrm>
          <a:prstGeom prst="rect">
            <a:avLst/>
          </a:prstGeom>
          <a:noFill/>
          <a:ln>
            <a:noFill/>
          </a:ln>
        </p:spPr>
      </p:pic>
      <p:sp>
        <p:nvSpPr>
          <p:cNvPr id="67" name="Google Shape;67;p40"/>
          <p:cNvSpPr txBox="1">
            <a:spLocks noGrp="1"/>
          </p:cNvSpPr>
          <p:nvPr>
            <p:ph type="title"/>
          </p:nvPr>
        </p:nvSpPr>
        <p:spPr>
          <a:xfrm>
            <a:off x="371474" y="1520825"/>
            <a:ext cx="5724000" cy="5450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0"/>
          <p:cNvSpPr txBox="1">
            <a:spLocks noGrp="1"/>
          </p:cNvSpPr>
          <p:nvPr>
            <p:ph type="body" idx="1"/>
          </p:nvPr>
        </p:nvSpPr>
        <p:spPr>
          <a:xfrm>
            <a:off x="371475" y="2384426"/>
            <a:ext cx="5721594" cy="660853"/>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1600"/>
              <a:buNone/>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ack Cover">
  <p:cSld name="*Back Cover">
    <p:bg>
      <p:bgPr>
        <a:solidFill>
          <a:schemeClr val="accent4"/>
        </a:solidFill>
        <a:effectLst/>
      </p:bgPr>
    </p:bg>
    <p:spTree>
      <p:nvGrpSpPr>
        <p:cNvPr id="1" name="Shape 69"/>
        <p:cNvGrpSpPr/>
        <p:nvPr/>
      </p:nvGrpSpPr>
      <p:grpSpPr>
        <a:xfrm>
          <a:off x="0" y="0"/>
          <a:ext cx="0" cy="0"/>
          <a:chOff x="0" y="0"/>
          <a:chExt cx="0" cy="0"/>
        </a:xfrm>
      </p:grpSpPr>
      <p:sp>
        <p:nvSpPr>
          <p:cNvPr id="70" name="Google Shape;70;p41"/>
          <p:cNvSpPr/>
          <p:nvPr/>
        </p:nvSpPr>
        <p:spPr>
          <a:xfrm>
            <a:off x="10560050" y="223"/>
            <a:ext cx="1632011" cy="6857554"/>
          </a:xfrm>
          <a:custGeom>
            <a:avLst/>
            <a:gdLst/>
            <a:ahLst/>
            <a:cxnLst/>
            <a:rect l="l" t="t" r="r" b="b"/>
            <a:pathLst>
              <a:path w="3005492" h="13715107" extrusionOk="0">
                <a:moveTo>
                  <a:pt x="0" y="13715107"/>
                </a:moveTo>
                <a:lnTo>
                  <a:pt x="3005493" y="13715107"/>
                </a:lnTo>
                <a:lnTo>
                  <a:pt x="3005493" y="0"/>
                </a:lnTo>
                <a:lnTo>
                  <a:pt x="0" y="0"/>
                </a:lnTo>
                <a:lnTo>
                  <a:pt x="0" y="13715107"/>
                </a:lnTo>
                <a:close/>
              </a:path>
            </a:pathLst>
          </a:custGeom>
          <a:solidFill>
            <a:srgbClr val="39FF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71" name="Google Shape;71;p41"/>
          <p:cNvSpPr/>
          <p:nvPr/>
        </p:nvSpPr>
        <p:spPr>
          <a:xfrm>
            <a:off x="6743701" y="223"/>
            <a:ext cx="1260474" cy="6857554"/>
          </a:xfrm>
          <a:custGeom>
            <a:avLst/>
            <a:gdLst/>
            <a:ahLst/>
            <a:cxnLst/>
            <a:rect l="l" t="t" r="r" b="b"/>
            <a:pathLst>
              <a:path w="2624512" h="13715107" extrusionOk="0">
                <a:moveTo>
                  <a:pt x="0" y="13715107"/>
                </a:moveTo>
                <a:lnTo>
                  <a:pt x="2624512" y="13715107"/>
                </a:lnTo>
                <a:lnTo>
                  <a:pt x="2624512" y="0"/>
                </a:lnTo>
                <a:lnTo>
                  <a:pt x="0" y="0"/>
                </a:lnTo>
                <a:lnTo>
                  <a:pt x="0" y="13715107"/>
                </a:lnTo>
                <a:close/>
              </a:path>
            </a:pathLst>
          </a:custGeom>
          <a:solidFill>
            <a:srgbClr val="3859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72" name="Google Shape;72;p41"/>
          <p:cNvSpPr/>
          <p:nvPr/>
        </p:nvSpPr>
        <p:spPr>
          <a:xfrm>
            <a:off x="8004176" y="223"/>
            <a:ext cx="1260474" cy="6857554"/>
          </a:xfrm>
          <a:custGeom>
            <a:avLst/>
            <a:gdLst/>
            <a:ahLst/>
            <a:cxnLst/>
            <a:rect l="l" t="t" r="r" b="b"/>
            <a:pathLst>
              <a:path w="2624514" h="13715107" extrusionOk="0">
                <a:moveTo>
                  <a:pt x="0" y="13715107"/>
                </a:moveTo>
                <a:lnTo>
                  <a:pt x="2624515" y="13715107"/>
                </a:lnTo>
                <a:lnTo>
                  <a:pt x="2624515" y="0"/>
                </a:lnTo>
                <a:lnTo>
                  <a:pt x="0" y="0"/>
                </a:lnTo>
                <a:lnTo>
                  <a:pt x="0" y="13715107"/>
                </a:lnTo>
                <a:close/>
              </a:path>
            </a:pathLst>
          </a:custGeom>
          <a:solidFill>
            <a:srgbClr val="38905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73" name="Google Shape;73;p41"/>
          <p:cNvSpPr/>
          <p:nvPr/>
        </p:nvSpPr>
        <p:spPr>
          <a:xfrm>
            <a:off x="9264651" y="223"/>
            <a:ext cx="1295400" cy="6857554"/>
          </a:xfrm>
          <a:custGeom>
            <a:avLst/>
            <a:gdLst/>
            <a:ahLst/>
            <a:cxnLst/>
            <a:rect l="l" t="t" r="r" b="b"/>
            <a:pathLst>
              <a:path w="2624498" h="13715107" extrusionOk="0">
                <a:moveTo>
                  <a:pt x="0" y="13715107"/>
                </a:moveTo>
                <a:lnTo>
                  <a:pt x="2624498" y="13715107"/>
                </a:lnTo>
                <a:lnTo>
                  <a:pt x="2624498" y="0"/>
                </a:lnTo>
                <a:lnTo>
                  <a:pt x="0" y="0"/>
                </a:lnTo>
                <a:lnTo>
                  <a:pt x="0" y="13715107"/>
                </a:lnTo>
                <a:close/>
              </a:path>
            </a:pathLst>
          </a:custGeom>
          <a:solidFill>
            <a:srgbClr val="39C8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74" name="Google Shape;74;p41"/>
          <p:cNvSpPr txBox="1">
            <a:spLocks noGrp="1"/>
          </p:cNvSpPr>
          <p:nvPr>
            <p:ph type="body" idx="1"/>
          </p:nvPr>
        </p:nvSpPr>
        <p:spPr>
          <a:xfrm>
            <a:off x="371475" y="2433915"/>
            <a:ext cx="5724921" cy="3832693"/>
          </a:xfrm>
          <a:prstGeom prst="rect">
            <a:avLst/>
          </a:prstGeom>
          <a:noFill/>
          <a:ln>
            <a:noFill/>
          </a:ln>
        </p:spPr>
        <p:txBody>
          <a:bodyPr spcFirstLastPara="1" wrap="square" lIns="0" tIns="0" rIns="0" bIns="0" anchor="t" anchorCtr="0">
            <a:noAutofit/>
          </a:bodyPr>
          <a:lstStyle>
            <a:lvl1pPr marL="457200" lvl="0" indent="-330200" algn="l">
              <a:lnSpc>
                <a:spcPct val="120000"/>
              </a:lnSpc>
              <a:spcBef>
                <a:spcPts val="1000"/>
              </a:spcBef>
              <a:spcAft>
                <a:spcPts val="0"/>
              </a:spcAft>
              <a:buClr>
                <a:schemeClr val="lt1"/>
              </a:buClr>
              <a:buSzPts val="1600"/>
              <a:buFont typeface="Arial"/>
              <a:buChar char="•"/>
              <a:defRPr>
                <a:solidFill>
                  <a:schemeClr val="lt1"/>
                </a:solidFill>
                <a:latin typeface="Arial"/>
                <a:ea typeface="Arial"/>
                <a:cs typeface="Arial"/>
                <a:sym typeface="Arial"/>
              </a:defRPr>
            </a:lvl1pPr>
            <a:lvl2pPr marL="914400" lvl="1" indent="-330200" algn="l">
              <a:lnSpc>
                <a:spcPct val="120000"/>
              </a:lnSpc>
              <a:spcBef>
                <a:spcPts val="500"/>
              </a:spcBef>
              <a:spcAft>
                <a:spcPts val="0"/>
              </a:spcAft>
              <a:buClr>
                <a:schemeClr val="lt1"/>
              </a:buClr>
              <a:buSzPts val="1600"/>
              <a:buFont typeface="Arial"/>
              <a:buChar char="•"/>
              <a:defRPr>
                <a:solidFill>
                  <a:schemeClr val="lt1"/>
                </a:solidFill>
                <a:latin typeface="Arial"/>
                <a:ea typeface="Arial"/>
                <a:cs typeface="Arial"/>
                <a:sym typeface="Arial"/>
              </a:defRPr>
            </a:lvl2pPr>
            <a:lvl3pPr marL="1371600" lvl="2" indent="-330200" algn="l">
              <a:lnSpc>
                <a:spcPct val="120000"/>
              </a:lnSpc>
              <a:spcBef>
                <a:spcPts val="500"/>
              </a:spcBef>
              <a:spcAft>
                <a:spcPts val="0"/>
              </a:spcAft>
              <a:buClr>
                <a:schemeClr val="lt1"/>
              </a:buClr>
              <a:buSzPts val="1600"/>
              <a:buFont typeface="Arial"/>
              <a:buChar char="•"/>
              <a:defRPr>
                <a:solidFill>
                  <a:schemeClr val="lt1"/>
                </a:solidFill>
                <a:latin typeface="Arial"/>
                <a:ea typeface="Arial"/>
                <a:cs typeface="Arial"/>
                <a:sym typeface="Arial"/>
              </a:defRPr>
            </a:lvl3pPr>
            <a:lvl4pPr marL="1828800" lvl="3" indent="-330200" algn="l">
              <a:lnSpc>
                <a:spcPct val="120000"/>
              </a:lnSpc>
              <a:spcBef>
                <a:spcPts val="500"/>
              </a:spcBef>
              <a:spcAft>
                <a:spcPts val="0"/>
              </a:spcAft>
              <a:buClr>
                <a:schemeClr val="lt1"/>
              </a:buClr>
              <a:buSzPts val="1600"/>
              <a:buFont typeface="Arial"/>
              <a:buChar char="•"/>
              <a:defRPr>
                <a:solidFill>
                  <a:schemeClr val="lt1"/>
                </a:solidFill>
                <a:latin typeface="Arial"/>
                <a:ea typeface="Arial"/>
                <a:cs typeface="Arial"/>
                <a:sym typeface="Arial"/>
              </a:defRPr>
            </a:lvl4pPr>
            <a:lvl5pPr marL="2286000" lvl="4" indent="-330200" algn="l">
              <a:lnSpc>
                <a:spcPct val="120000"/>
              </a:lnSpc>
              <a:spcBef>
                <a:spcPts val="500"/>
              </a:spcBef>
              <a:spcAft>
                <a:spcPts val="0"/>
              </a:spcAft>
              <a:buClr>
                <a:schemeClr val="lt1"/>
              </a:buClr>
              <a:buSzPts val="1600"/>
              <a:buFont typeface="Arial"/>
              <a:buChar char="•"/>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1"/>
          <p:cNvSpPr txBox="1">
            <a:spLocks noGrp="1"/>
          </p:cNvSpPr>
          <p:nvPr>
            <p:ph type="body" idx="2"/>
          </p:nvPr>
        </p:nvSpPr>
        <p:spPr>
          <a:xfrm>
            <a:off x="371475" y="6316969"/>
            <a:ext cx="5724127" cy="397596"/>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1000"/>
              </a:spcBef>
              <a:spcAft>
                <a:spcPts val="0"/>
              </a:spcAft>
              <a:buClr>
                <a:srgbClr val="3AFF3D"/>
              </a:buClr>
              <a:buSzPts val="1000"/>
              <a:buNone/>
              <a:defRPr sz="1000" i="0">
                <a:solidFill>
                  <a:srgbClr val="3AFF3D"/>
                </a:solidFill>
                <a:latin typeface="Arial"/>
                <a:ea typeface="Arial"/>
                <a:cs typeface="Arial"/>
                <a:sym typeface="Arial"/>
              </a:defRPr>
            </a:lvl1pPr>
            <a:lvl2pPr marL="914400" lvl="1" indent="-228600" algn="l">
              <a:lnSpc>
                <a:spcPct val="120000"/>
              </a:lnSpc>
              <a:spcBef>
                <a:spcPts val="500"/>
              </a:spcBef>
              <a:spcAft>
                <a:spcPts val="0"/>
              </a:spcAft>
              <a:buClr>
                <a:schemeClr val="dk1"/>
              </a:buClr>
              <a:buSzPts val="1600"/>
              <a:buNone/>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1"/>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7" name="Google Shape;77;p41"/>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41"/>
          <p:cNvSpPr txBox="1">
            <a:spLocks noGrp="1"/>
          </p:cNvSpPr>
          <p:nvPr>
            <p:ph type="title"/>
          </p:nvPr>
        </p:nvSpPr>
        <p:spPr>
          <a:xfrm>
            <a:off x="371473" y="1125538"/>
            <a:ext cx="5724000" cy="1258887"/>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3000"/>
              <a:buFont typeface="Arial"/>
              <a:buNone/>
              <a:defRPr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enda Numbered">
  <p:cSld name="*Agenda Numbered">
    <p:spTree>
      <p:nvGrpSpPr>
        <p:cNvPr id="1" name="Shape 84"/>
        <p:cNvGrpSpPr/>
        <p:nvPr/>
      </p:nvGrpSpPr>
      <p:grpSpPr>
        <a:xfrm>
          <a:off x="0" y="0"/>
          <a:ext cx="0" cy="0"/>
          <a:chOff x="0" y="0"/>
          <a:chExt cx="0" cy="0"/>
        </a:xfrm>
      </p:grpSpPr>
      <p:grpSp>
        <p:nvGrpSpPr>
          <p:cNvPr id="85" name="Google Shape;85;p27"/>
          <p:cNvGrpSpPr/>
          <p:nvPr/>
        </p:nvGrpSpPr>
        <p:grpSpPr>
          <a:xfrm flipH="1">
            <a:off x="-1" y="0"/>
            <a:ext cx="5448478" cy="6868635"/>
            <a:chOff x="13503518" y="446"/>
            <a:chExt cx="10879021" cy="13715553"/>
          </a:xfrm>
        </p:grpSpPr>
        <p:sp>
          <p:nvSpPr>
            <p:cNvPr id="86" name="Google Shape;86;p27"/>
            <p:cNvSpPr/>
            <p:nvPr/>
          </p:nvSpPr>
          <p:spPr>
            <a:xfrm>
              <a:off x="13503518" y="446"/>
              <a:ext cx="2517154" cy="13715108"/>
            </a:xfrm>
            <a:custGeom>
              <a:avLst/>
              <a:gdLst/>
              <a:ahLst/>
              <a:cxnLst/>
              <a:rect l="l" t="t" r="r" b="b"/>
              <a:pathLst>
                <a:path w="2624512" h="13715107" extrusionOk="0">
                  <a:moveTo>
                    <a:pt x="0" y="13715107"/>
                  </a:moveTo>
                  <a:lnTo>
                    <a:pt x="2624512" y="13715107"/>
                  </a:lnTo>
                  <a:lnTo>
                    <a:pt x="2624512" y="0"/>
                  </a:lnTo>
                  <a:lnTo>
                    <a:pt x="0" y="0"/>
                  </a:lnTo>
                  <a:lnTo>
                    <a:pt x="0" y="1371510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87" name="Google Shape;87;p27"/>
            <p:cNvSpPr/>
            <p:nvPr/>
          </p:nvSpPr>
          <p:spPr>
            <a:xfrm>
              <a:off x="21124011" y="446"/>
              <a:ext cx="3258528" cy="13715108"/>
            </a:xfrm>
            <a:custGeom>
              <a:avLst/>
              <a:gdLst/>
              <a:ahLst/>
              <a:cxnLst/>
              <a:rect l="l" t="t" r="r" b="b"/>
              <a:pathLst>
                <a:path w="3005492" h="13715107" extrusionOk="0">
                  <a:moveTo>
                    <a:pt x="0" y="13715107"/>
                  </a:moveTo>
                  <a:lnTo>
                    <a:pt x="3005493" y="13715107"/>
                  </a:lnTo>
                  <a:lnTo>
                    <a:pt x="3005493" y="0"/>
                  </a:lnTo>
                  <a:lnTo>
                    <a:pt x="0" y="0"/>
                  </a:lnTo>
                  <a:lnTo>
                    <a:pt x="0" y="13715107"/>
                  </a:lnTo>
                  <a:close/>
                </a:path>
              </a:pathLst>
            </a:custGeom>
            <a:solidFill>
              <a:srgbClr val="3859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88" name="Google Shape;88;p27"/>
            <p:cNvSpPr/>
            <p:nvPr/>
          </p:nvSpPr>
          <p:spPr>
            <a:xfrm>
              <a:off x="16020674" y="891"/>
              <a:ext cx="2516801" cy="13715108"/>
            </a:xfrm>
            <a:custGeom>
              <a:avLst/>
              <a:gdLst/>
              <a:ahLst/>
              <a:cxnLst/>
              <a:rect l="l" t="t" r="r" b="b"/>
              <a:pathLst>
                <a:path w="2624514" h="13715107" extrusionOk="0">
                  <a:moveTo>
                    <a:pt x="0" y="13715107"/>
                  </a:moveTo>
                  <a:lnTo>
                    <a:pt x="2624515" y="13715107"/>
                  </a:lnTo>
                  <a:lnTo>
                    <a:pt x="2624515" y="0"/>
                  </a:lnTo>
                  <a:lnTo>
                    <a:pt x="0" y="0"/>
                  </a:lnTo>
                  <a:lnTo>
                    <a:pt x="0" y="13715107"/>
                  </a:lnTo>
                  <a:close/>
                </a:path>
              </a:pathLst>
            </a:custGeom>
            <a:solidFill>
              <a:srgbClr val="39C8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89" name="Google Shape;89;p27"/>
            <p:cNvSpPr/>
            <p:nvPr/>
          </p:nvSpPr>
          <p:spPr>
            <a:xfrm>
              <a:off x="18537473" y="891"/>
              <a:ext cx="2586536" cy="13715108"/>
            </a:xfrm>
            <a:custGeom>
              <a:avLst/>
              <a:gdLst/>
              <a:ahLst/>
              <a:cxnLst/>
              <a:rect l="l" t="t" r="r" b="b"/>
              <a:pathLst>
                <a:path w="2624498" h="13715107" extrusionOk="0">
                  <a:moveTo>
                    <a:pt x="0" y="13715107"/>
                  </a:moveTo>
                  <a:lnTo>
                    <a:pt x="2624498" y="13715107"/>
                  </a:lnTo>
                  <a:lnTo>
                    <a:pt x="2624498" y="0"/>
                  </a:lnTo>
                  <a:lnTo>
                    <a:pt x="0" y="0"/>
                  </a:lnTo>
                  <a:lnTo>
                    <a:pt x="0" y="13715107"/>
                  </a:lnTo>
                  <a:close/>
                </a:path>
              </a:pathLst>
            </a:custGeom>
            <a:solidFill>
              <a:srgbClr val="38905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grpSp>
      <p:sp>
        <p:nvSpPr>
          <p:cNvPr id="90" name="Google Shape;90;p27"/>
          <p:cNvSpPr txBox="1">
            <a:spLocks noGrp="1"/>
          </p:cNvSpPr>
          <p:nvPr>
            <p:ph type="body" idx="1"/>
          </p:nvPr>
        </p:nvSpPr>
        <p:spPr>
          <a:xfrm>
            <a:off x="6964520" y="2025774"/>
            <a:ext cx="4861720" cy="575951"/>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7"/>
          <p:cNvSpPr txBox="1">
            <a:spLocks noGrp="1"/>
          </p:cNvSpPr>
          <p:nvPr>
            <p:ph type="body" idx="2"/>
          </p:nvPr>
        </p:nvSpPr>
        <p:spPr>
          <a:xfrm>
            <a:off x="5704045" y="2025774"/>
            <a:ext cx="1039655" cy="57595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0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27"/>
          <p:cNvSpPr txBox="1">
            <a:spLocks noGrp="1"/>
          </p:cNvSpPr>
          <p:nvPr>
            <p:ph type="body" idx="3"/>
          </p:nvPr>
        </p:nvSpPr>
        <p:spPr>
          <a:xfrm>
            <a:off x="6964519" y="2752887"/>
            <a:ext cx="4861720" cy="575951"/>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7"/>
          <p:cNvSpPr txBox="1">
            <a:spLocks noGrp="1"/>
          </p:cNvSpPr>
          <p:nvPr>
            <p:ph type="body" idx="4"/>
          </p:nvPr>
        </p:nvSpPr>
        <p:spPr>
          <a:xfrm>
            <a:off x="5704045" y="2752887"/>
            <a:ext cx="1039654" cy="57595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0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7"/>
          <p:cNvSpPr txBox="1">
            <a:spLocks noGrp="1"/>
          </p:cNvSpPr>
          <p:nvPr>
            <p:ph type="body" idx="5"/>
          </p:nvPr>
        </p:nvSpPr>
        <p:spPr>
          <a:xfrm>
            <a:off x="6964519" y="3480000"/>
            <a:ext cx="4861720" cy="575951"/>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7"/>
          <p:cNvSpPr txBox="1">
            <a:spLocks noGrp="1"/>
          </p:cNvSpPr>
          <p:nvPr>
            <p:ph type="body" idx="6"/>
          </p:nvPr>
        </p:nvSpPr>
        <p:spPr>
          <a:xfrm>
            <a:off x="5704045" y="3480000"/>
            <a:ext cx="1039654" cy="57595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0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27"/>
          <p:cNvSpPr txBox="1">
            <a:spLocks noGrp="1"/>
          </p:cNvSpPr>
          <p:nvPr>
            <p:ph type="body" idx="7"/>
          </p:nvPr>
        </p:nvSpPr>
        <p:spPr>
          <a:xfrm>
            <a:off x="6964519" y="4207113"/>
            <a:ext cx="4861720" cy="575951"/>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7"/>
          <p:cNvSpPr txBox="1">
            <a:spLocks noGrp="1"/>
          </p:cNvSpPr>
          <p:nvPr>
            <p:ph type="body" idx="8"/>
          </p:nvPr>
        </p:nvSpPr>
        <p:spPr>
          <a:xfrm>
            <a:off x="5704045" y="4207113"/>
            <a:ext cx="1039654" cy="57595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0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7"/>
          <p:cNvSpPr txBox="1">
            <a:spLocks noGrp="1"/>
          </p:cNvSpPr>
          <p:nvPr>
            <p:ph type="body" idx="9"/>
          </p:nvPr>
        </p:nvSpPr>
        <p:spPr>
          <a:xfrm>
            <a:off x="6964519" y="4934225"/>
            <a:ext cx="4861720" cy="575951"/>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7"/>
          <p:cNvSpPr txBox="1">
            <a:spLocks noGrp="1"/>
          </p:cNvSpPr>
          <p:nvPr>
            <p:ph type="body" idx="13"/>
          </p:nvPr>
        </p:nvSpPr>
        <p:spPr>
          <a:xfrm>
            <a:off x="5704045" y="4934225"/>
            <a:ext cx="1039654" cy="57595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0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27"/>
          <p:cNvSpPr txBox="1">
            <a:spLocks noGrp="1"/>
          </p:cNvSpPr>
          <p:nvPr>
            <p:ph type="body" idx="14"/>
          </p:nvPr>
        </p:nvSpPr>
        <p:spPr>
          <a:xfrm>
            <a:off x="6964519" y="5661337"/>
            <a:ext cx="4861720" cy="575951"/>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7"/>
          <p:cNvSpPr txBox="1">
            <a:spLocks noGrp="1"/>
          </p:cNvSpPr>
          <p:nvPr>
            <p:ph type="body" idx="15"/>
          </p:nvPr>
        </p:nvSpPr>
        <p:spPr>
          <a:xfrm>
            <a:off x="5704045" y="5661337"/>
            <a:ext cx="1039654" cy="57595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10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27"/>
          <p:cNvSpPr txBox="1">
            <a:spLocks noGrp="1"/>
          </p:cNvSpPr>
          <p:nvPr>
            <p:ph type="title"/>
          </p:nvPr>
        </p:nvSpPr>
        <p:spPr>
          <a:xfrm>
            <a:off x="5704045" y="1089025"/>
            <a:ext cx="6122194" cy="756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3000"/>
              <a:buFont typeface="Arial"/>
              <a:buNone/>
              <a:defRPr sz="30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7"/>
          <p:cNvSpPr txBox="1">
            <a:spLocks noGrp="1"/>
          </p:cNvSpPr>
          <p:nvPr>
            <p:ph type="body" idx="16"/>
          </p:nvPr>
        </p:nvSpPr>
        <p:spPr>
          <a:xfrm>
            <a:off x="381000" y="1496291"/>
            <a:ext cx="2296800" cy="4740997"/>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1500"/>
              <a:buNone/>
              <a:defRPr sz="1500" b="0" i="0">
                <a:solidFill>
                  <a:schemeClr val="lt1"/>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27"/>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7"/>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Content (1 Column)">
  <p:cSld name="*Title + Content (1 Column)">
    <p:spTree>
      <p:nvGrpSpPr>
        <p:cNvPr id="1" name="Shape 106"/>
        <p:cNvGrpSpPr/>
        <p:nvPr/>
      </p:nvGrpSpPr>
      <p:grpSpPr>
        <a:xfrm>
          <a:off x="0" y="0"/>
          <a:ext cx="0" cy="0"/>
          <a:chOff x="0" y="0"/>
          <a:chExt cx="0" cy="0"/>
        </a:xfrm>
      </p:grpSpPr>
      <p:sp>
        <p:nvSpPr>
          <p:cNvPr id="107" name="Google Shape;107;g32b3de7681c_1_484"/>
          <p:cNvSpPr/>
          <p:nvPr/>
        </p:nvSpPr>
        <p:spPr>
          <a:xfrm>
            <a:off x="0" y="0"/>
            <a:ext cx="1630479" cy="6858839"/>
          </a:xfrm>
          <a:custGeom>
            <a:avLst/>
            <a:gdLst/>
            <a:ahLst/>
            <a:cxnLst/>
            <a:rect l="l" t="t" r="r" b="b"/>
            <a:pathLst>
              <a:path w="3005491" h="6516712" extrusionOk="0">
                <a:moveTo>
                  <a:pt x="0" y="6516713"/>
                </a:moveTo>
                <a:lnTo>
                  <a:pt x="3005492" y="6516713"/>
                </a:lnTo>
                <a:lnTo>
                  <a:pt x="3005492" y="0"/>
                </a:lnTo>
                <a:lnTo>
                  <a:pt x="0" y="0"/>
                </a:lnTo>
                <a:lnTo>
                  <a:pt x="0" y="6516713"/>
                </a:lnTo>
                <a:close/>
              </a:path>
            </a:pathLst>
          </a:custGeom>
          <a:solidFill>
            <a:srgbClr val="1DCB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08" name="Google Shape;108;g32b3de7681c_1_484"/>
          <p:cNvSpPr/>
          <p:nvPr/>
        </p:nvSpPr>
        <p:spPr>
          <a:xfrm>
            <a:off x="2927349" y="0"/>
            <a:ext cx="1259760" cy="6858839"/>
          </a:xfrm>
          <a:custGeom>
            <a:avLst/>
            <a:gdLst/>
            <a:ahLst/>
            <a:cxnLst/>
            <a:rect l="l" t="t" r="r" b="b"/>
            <a:pathLst>
              <a:path w="2624501" h="6516712" extrusionOk="0">
                <a:moveTo>
                  <a:pt x="0" y="6516713"/>
                </a:moveTo>
                <a:lnTo>
                  <a:pt x="2624502" y="6516713"/>
                </a:lnTo>
                <a:lnTo>
                  <a:pt x="2624502" y="0"/>
                </a:lnTo>
                <a:lnTo>
                  <a:pt x="0" y="0"/>
                </a:lnTo>
                <a:lnTo>
                  <a:pt x="0" y="6516713"/>
                </a:lnTo>
                <a:close/>
              </a:path>
            </a:pathLst>
          </a:custGeom>
          <a:solidFill>
            <a:srgbClr val="2BE5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09" name="Google Shape;109;g32b3de7681c_1_484"/>
          <p:cNvSpPr/>
          <p:nvPr/>
        </p:nvSpPr>
        <p:spPr>
          <a:xfrm>
            <a:off x="1631950" y="0"/>
            <a:ext cx="1292572" cy="6858839"/>
          </a:xfrm>
          <a:custGeom>
            <a:avLst/>
            <a:gdLst/>
            <a:ahLst/>
            <a:cxnLst/>
            <a:rect l="l" t="t" r="r" b="b"/>
            <a:pathLst>
              <a:path w="2624512" h="6516712" extrusionOk="0">
                <a:moveTo>
                  <a:pt x="0" y="6516713"/>
                </a:moveTo>
                <a:lnTo>
                  <a:pt x="2624512" y="6516713"/>
                </a:lnTo>
                <a:lnTo>
                  <a:pt x="2624512" y="0"/>
                </a:lnTo>
                <a:lnTo>
                  <a:pt x="0" y="0"/>
                </a:lnTo>
                <a:lnTo>
                  <a:pt x="0" y="6516713"/>
                </a:lnTo>
                <a:close/>
              </a:path>
            </a:pathLst>
          </a:custGeom>
          <a:solidFill>
            <a:srgbClr val="24D8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10" name="Google Shape;110;g32b3de7681c_1_484"/>
          <p:cNvSpPr txBox="1">
            <a:spLocks noGrp="1"/>
          </p:cNvSpPr>
          <p:nvPr>
            <p:ph type="body" idx="1"/>
          </p:nvPr>
        </p:nvSpPr>
        <p:spPr>
          <a:xfrm>
            <a:off x="4443394" y="1520825"/>
            <a:ext cx="7377000" cy="4716600"/>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g32b3de7681c_1_484"/>
          <p:cNvSpPr txBox="1">
            <a:spLocks noGrp="1"/>
          </p:cNvSpPr>
          <p:nvPr>
            <p:ph type="body" idx="2"/>
          </p:nvPr>
        </p:nvSpPr>
        <p:spPr>
          <a:xfrm>
            <a:off x="4443393" y="1125538"/>
            <a:ext cx="7377000" cy="2874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g32b3de7681c_1_484"/>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g32b3de7681c_1_484"/>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4" name="Google Shape;114;g32b3de7681c_1_484"/>
          <p:cNvSpPr txBox="1">
            <a:spLocks noGrp="1"/>
          </p:cNvSpPr>
          <p:nvPr>
            <p:ph type="title"/>
          </p:nvPr>
        </p:nvSpPr>
        <p:spPr>
          <a:xfrm>
            <a:off x="371475" y="1125539"/>
            <a:ext cx="3578100" cy="5129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Content + Subtitle (2 Column)">
  <p:cSld name="*Title + Content + Subtitle (2 Column)">
    <p:bg>
      <p:bgPr>
        <a:solidFill>
          <a:schemeClr val="lt2"/>
        </a:solidFill>
        <a:effectLst/>
      </p:bgPr>
    </p:bg>
    <p:spTree>
      <p:nvGrpSpPr>
        <p:cNvPr id="1" name="Shape 115"/>
        <p:cNvGrpSpPr/>
        <p:nvPr/>
      </p:nvGrpSpPr>
      <p:grpSpPr>
        <a:xfrm>
          <a:off x="0" y="0"/>
          <a:ext cx="0" cy="0"/>
          <a:chOff x="0" y="0"/>
          <a:chExt cx="0" cy="0"/>
        </a:xfrm>
      </p:grpSpPr>
      <p:sp>
        <p:nvSpPr>
          <p:cNvPr id="116" name="Google Shape;116;g32b3de7681c_1_253"/>
          <p:cNvSpPr txBox="1">
            <a:spLocks noGrp="1"/>
          </p:cNvSpPr>
          <p:nvPr>
            <p:ph type="body" idx="1"/>
          </p:nvPr>
        </p:nvSpPr>
        <p:spPr>
          <a:xfrm>
            <a:off x="371475" y="3204092"/>
            <a:ext cx="5652000" cy="3033300"/>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g32b3de7681c_1_253"/>
          <p:cNvSpPr txBox="1">
            <a:spLocks noGrp="1"/>
          </p:cNvSpPr>
          <p:nvPr>
            <p:ph type="body" idx="2"/>
          </p:nvPr>
        </p:nvSpPr>
        <p:spPr>
          <a:xfrm>
            <a:off x="371475" y="2492375"/>
            <a:ext cx="5652000" cy="5778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g32b3de7681c_1_253"/>
          <p:cNvSpPr txBox="1">
            <a:spLocks noGrp="1"/>
          </p:cNvSpPr>
          <p:nvPr>
            <p:ph type="body" idx="3"/>
          </p:nvPr>
        </p:nvSpPr>
        <p:spPr>
          <a:xfrm>
            <a:off x="371475" y="1125537"/>
            <a:ext cx="11449200" cy="2874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1200"/>
              <a:buNone/>
              <a:defRPr sz="1200" b="0" i="0" cap="none">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g32b3de7681c_1_253"/>
          <p:cNvSpPr txBox="1">
            <a:spLocks noGrp="1"/>
          </p:cNvSpPr>
          <p:nvPr>
            <p:ph type="body" idx="4"/>
          </p:nvPr>
        </p:nvSpPr>
        <p:spPr>
          <a:xfrm>
            <a:off x="6290733" y="3204092"/>
            <a:ext cx="5551200" cy="3033300"/>
          </a:xfrm>
          <a:prstGeom prst="rect">
            <a:avLst/>
          </a:prstGeom>
          <a:noFill/>
          <a:ln>
            <a:noFill/>
          </a:ln>
        </p:spPr>
        <p:txBody>
          <a:bodyPr spcFirstLastPara="1" wrap="square" lIns="0" tIns="0" rIns="0" bIns="0" anchor="t" anchorCtr="0">
            <a:noAutofit/>
          </a:bodyPr>
          <a:lstStyle>
            <a:lvl1pPr marL="457200" lvl="0"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marL="914400" lvl="1"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marL="1371600" lvl="2"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marL="1828800" lvl="3"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marL="2286000" lvl="4" indent="-3175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g32b3de7681c_1_253"/>
          <p:cNvSpPr txBox="1">
            <a:spLocks noGrp="1"/>
          </p:cNvSpPr>
          <p:nvPr>
            <p:ph type="body" idx="5"/>
          </p:nvPr>
        </p:nvSpPr>
        <p:spPr>
          <a:xfrm>
            <a:off x="6290733" y="2492375"/>
            <a:ext cx="5551800" cy="5778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500"/>
              </a:spcBef>
              <a:spcAft>
                <a:spcPts val="0"/>
              </a:spcAft>
              <a:buClr>
                <a:schemeClr val="accent2"/>
              </a:buClr>
              <a:buSzPts val="2000"/>
              <a:buNone/>
              <a:defRPr sz="2000" b="0" i="0">
                <a:solidFill>
                  <a:schemeClr val="accent2"/>
                </a:solidFill>
                <a:latin typeface="Arial"/>
                <a:ea typeface="Arial"/>
                <a:cs typeface="Arial"/>
                <a:sym typeface="Arial"/>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g32b3de7681c_1_253"/>
          <p:cNvSpPr txBox="1">
            <a:spLocks noGrp="1"/>
          </p:cNvSpPr>
          <p:nvPr>
            <p:ph type="title"/>
          </p:nvPr>
        </p:nvSpPr>
        <p:spPr>
          <a:xfrm>
            <a:off x="371475" y="1520825"/>
            <a:ext cx="11448900" cy="684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32b3de7681c_1_253"/>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371473" y="1125538"/>
            <a:ext cx="11449051" cy="1258887"/>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371475" y="2384425"/>
            <a:ext cx="11449050" cy="3781425"/>
          </a:xfrm>
          <a:prstGeom prst="rect">
            <a:avLst/>
          </a:prstGeom>
          <a:noFill/>
          <a:ln>
            <a:noFill/>
          </a:ln>
        </p:spPr>
        <p:txBody>
          <a:bodyPr spcFirstLastPara="1" wrap="square" lIns="0" tIns="0" rIns="0" bIns="0" anchor="t" anchorCtr="0">
            <a:noAutofit/>
          </a:bodyPr>
          <a:lstStyle>
            <a:lvl1pPr marL="457200" marR="0" lvl="0" indent="-330200" algn="l" rtl="0">
              <a:lnSpc>
                <a:spcPct val="12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4"/>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 name="Google Shape;13;p24"/>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502">
          <p15:clr>
            <a:srgbClr val="F26B43"/>
          </p15:clr>
        </p15:guide>
        <p15:guide id="2" pos="2638">
          <p15:clr>
            <a:srgbClr val="F26B43"/>
          </p15:clr>
        </p15:guide>
        <p15:guide id="3" orient="horz" pos="3884">
          <p15:clr>
            <a:srgbClr val="F26B43"/>
          </p15:clr>
        </p15:guide>
        <p15:guide id="4" orient="horz" pos="958">
          <p15:clr>
            <a:srgbClr val="F26B43"/>
          </p15:clr>
        </p15:guide>
        <p15:guide id="5" orient="horz" pos="278">
          <p15:clr>
            <a:srgbClr val="F26B43"/>
          </p15:clr>
        </p15:guide>
        <p15:guide id="6" orient="horz" pos="709">
          <p15:clr>
            <a:srgbClr val="F26B43"/>
          </p15:clr>
        </p15:guide>
        <p15:guide id="7" pos="5836">
          <p15:clr>
            <a:srgbClr val="F26B43"/>
          </p15:clr>
        </p15:guide>
        <p15:guide id="8" pos="6652">
          <p15:clr>
            <a:srgbClr val="F26B43"/>
          </p15:clr>
        </p15:guide>
        <p15:guide id="9" pos="7446">
          <p15:clr>
            <a:srgbClr val="F26B43"/>
          </p15:clr>
        </p15:guide>
        <p15:guide id="10" pos="1844">
          <p15:clr>
            <a:srgbClr val="F26B43"/>
          </p15:clr>
        </p15:guide>
        <p15:guide id="11" pos="1028">
          <p15:clr>
            <a:srgbClr val="F26B43"/>
          </p15:clr>
        </p15:guide>
        <p15:guide id="12" pos="234">
          <p15:clr>
            <a:srgbClr val="F26B43"/>
          </p15:clr>
        </p15:guide>
        <p15:guide id="13" pos="5042">
          <p15:clr>
            <a:srgbClr val="F26B43"/>
          </p15:clr>
        </p15:guide>
        <p15:guide id="14" pos="3432">
          <p15:clr>
            <a:srgbClr val="F26B43"/>
          </p15:clr>
        </p15:guide>
        <p15:guide id="15" pos="42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26"/>
          <p:cNvSpPr txBox="1">
            <a:spLocks noGrp="1"/>
          </p:cNvSpPr>
          <p:nvPr>
            <p:ph type="title"/>
          </p:nvPr>
        </p:nvSpPr>
        <p:spPr>
          <a:xfrm>
            <a:off x="371473" y="1125539"/>
            <a:ext cx="11449051" cy="10795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p26"/>
          <p:cNvSpPr txBox="1">
            <a:spLocks noGrp="1"/>
          </p:cNvSpPr>
          <p:nvPr>
            <p:ph type="body" idx="1"/>
          </p:nvPr>
        </p:nvSpPr>
        <p:spPr>
          <a:xfrm>
            <a:off x="371475" y="2205038"/>
            <a:ext cx="11449050" cy="4032249"/>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10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2" name="Google Shape;82;p26"/>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6"/>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638">
          <p15:clr>
            <a:srgbClr val="F26B43"/>
          </p15:clr>
        </p15:guide>
        <p15:guide id="2" orient="horz" pos="3929">
          <p15:clr>
            <a:srgbClr val="F26B43"/>
          </p15:clr>
        </p15:guide>
        <p15:guide id="3" orient="horz" pos="686">
          <p15:clr>
            <a:srgbClr val="F26B43"/>
          </p15:clr>
        </p15:guide>
        <p15:guide id="4" orient="horz" pos="1389">
          <p15:clr>
            <a:srgbClr val="F26B43"/>
          </p15:clr>
        </p15:guide>
        <p15:guide id="5" pos="5836">
          <p15:clr>
            <a:srgbClr val="F26B43"/>
          </p15:clr>
        </p15:guide>
        <p15:guide id="6" pos="6652">
          <p15:clr>
            <a:srgbClr val="F26B43"/>
          </p15:clr>
        </p15:guide>
        <p15:guide id="7" pos="7446">
          <p15:clr>
            <a:srgbClr val="F26B43"/>
          </p15:clr>
        </p15:guide>
        <p15:guide id="8" pos="1844">
          <p15:clr>
            <a:srgbClr val="F26B43"/>
          </p15:clr>
        </p15:guide>
        <p15:guide id="9" pos="1028">
          <p15:clr>
            <a:srgbClr val="F26B43"/>
          </p15:clr>
        </p15:guide>
        <p15:guide id="10" pos="234">
          <p15:clr>
            <a:srgbClr val="F26B43"/>
          </p15:clr>
        </p15:guide>
        <p15:guide id="11" pos="5042">
          <p15:clr>
            <a:srgbClr val="F26B43"/>
          </p15:clr>
        </p15:guide>
        <p15:guide id="12" pos="3432">
          <p15:clr>
            <a:srgbClr val="F26B43"/>
          </p15:clr>
        </p15:guide>
        <p15:guide id="13" pos="42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371475" y="1125539"/>
            <a:ext cx="11449885" cy="976959"/>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6" name="Google Shape;176;p28"/>
          <p:cNvSpPr txBox="1">
            <a:spLocks noGrp="1"/>
          </p:cNvSpPr>
          <p:nvPr>
            <p:ph type="body" idx="1"/>
          </p:nvPr>
        </p:nvSpPr>
        <p:spPr>
          <a:xfrm>
            <a:off x="371460" y="2205037"/>
            <a:ext cx="11449066" cy="4032251"/>
          </a:xfrm>
          <a:prstGeom prst="rect">
            <a:avLst/>
          </a:prstGeom>
          <a:noFill/>
          <a:ln>
            <a:noFill/>
          </a:ln>
        </p:spPr>
        <p:txBody>
          <a:bodyPr spcFirstLastPara="1" wrap="square" lIns="0" tIns="0" rIns="0" bIns="0" anchor="t" anchorCtr="0">
            <a:noAutofit/>
          </a:bodyPr>
          <a:lstStyle>
            <a:lvl1pPr marL="457200" marR="0" lvl="0"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7" name="Google Shape;177;p28"/>
          <p:cNvSpPr/>
          <p:nvPr/>
        </p:nvSpPr>
        <p:spPr>
          <a:xfrm>
            <a:off x="371475" y="370454"/>
            <a:ext cx="148030" cy="224871"/>
          </a:xfrm>
          <a:custGeom>
            <a:avLst/>
            <a:gdLst/>
            <a:ahLst/>
            <a:cxnLst/>
            <a:rect l="l" t="t" r="r" b="b"/>
            <a:pathLst>
              <a:path w="148030" h="224871" extrusionOk="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8"/>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890">
          <p15:clr>
            <a:srgbClr val="F26B43"/>
          </p15:clr>
        </p15:guide>
        <p15:guide id="2" pos="5836">
          <p15:clr>
            <a:srgbClr val="F26B43"/>
          </p15:clr>
        </p15:guide>
        <p15:guide id="3" orient="horz" pos="3929">
          <p15:clr>
            <a:srgbClr val="F26B43"/>
          </p15:clr>
        </p15:guide>
        <p15:guide id="4" orient="horz" pos="1389">
          <p15:clr>
            <a:srgbClr val="F26B43"/>
          </p15:clr>
        </p15:guide>
        <p15:guide id="5" orient="horz" pos="709">
          <p15:clr>
            <a:srgbClr val="F26B43"/>
          </p15:clr>
        </p15:guide>
        <p15:guide id="6" orient="horz" pos="958">
          <p15:clr>
            <a:srgbClr val="F26B43"/>
          </p15:clr>
        </p15:guide>
        <p15:guide id="7" pos="6652">
          <p15:clr>
            <a:srgbClr val="F26B43"/>
          </p15:clr>
        </p15:guide>
        <p15:guide id="8" pos="7446">
          <p15:clr>
            <a:srgbClr val="F26B43"/>
          </p15:clr>
        </p15:guide>
        <p15:guide id="9" pos="1844">
          <p15:clr>
            <a:srgbClr val="F26B43"/>
          </p15:clr>
        </p15:guide>
        <p15:guide id="10" pos="1028">
          <p15:clr>
            <a:srgbClr val="F26B43"/>
          </p15:clr>
        </p15:guide>
        <p15:guide id="11" pos="234">
          <p15:clr>
            <a:srgbClr val="F26B43"/>
          </p15:clr>
        </p15:guide>
        <p15:guide id="12" pos="2638">
          <p15:clr>
            <a:srgbClr val="F26B43"/>
          </p15:clr>
        </p15:guide>
        <p15:guide id="13" pos="5042">
          <p15:clr>
            <a:srgbClr val="F26B43"/>
          </p15:clr>
        </p15:guide>
        <p15:guide id="14" pos="3432">
          <p15:clr>
            <a:srgbClr val="F26B43"/>
          </p15:clr>
        </p15:guide>
        <p15:guide id="15" pos="42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
          <p:cNvSpPr txBox="1">
            <a:spLocks noGrp="1"/>
          </p:cNvSpPr>
          <p:nvPr>
            <p:ph type="subTitle" idx="1"/>
          </p:nvPr>
        </p:nvSpPr>
        <p:spPr>
          <a:xfrm>
            <a:off x="371475" y="1130400"/>
            <a:ext cx="11449050" cy="2556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chemeClr val="accent1"/>
              </a:buClr>
              <a:buSzPts val="1200"/>
              <a:buNone/>
            </a:pPr>
            <a:endParaRPr/>
          </a:p>
        </p:txBody>
      </p:sp>
      <p:sp>
        <p:nvSpPr>
          <p:cNvPr id="391" name="Google Shape;391;p1"/>
          <p:cNvSpPr txBox="1">
            <a:spLocks noGrp="1"/>
          </p:cNvSpPr>
          <p:nvPr>
            <p:ph type="title"/>
          </p:nvPr>
        </p:nvSpPr>
        <p:spPr>
          <a:xfrm>
            <a:off x="371475" y="1520825"/>
            <a:ext cx="11449050" cy="2156193"/>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chemeClr val="dk1"/>
              </a:buClr>
              <a:buSzPts val="6500"/>
              <a:buFont typeface="Arial"/>
              <a:buNone/>
            </a:pPr>
            <a:r>
              <a:rPr lang="en-GB"/>
              <a:t>X-Road Central Infrastructure Setup and Operation</a:t>
            </a:r>
            <a:endParaRPr/>
          </a:p>
        </p:txBody>
      </p:sp>
      <p:sp>
        <p:nvSpPr>
          <p:cNvPr id="392" name="Google Shape;392;p1"/>
          <p:cNvSpPr txBox="1"/>
          <p:nvPr/>
        </p:nvSpPr>
        <p:spPr>
          <a:xfrm>
            <a:off x="7234725" y="4309650"/>
            <a:ext cx="4501200" cy="1060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900"/>
              <a:buFont typeface="Arial"/>
              <a:buNone/>
            </a:pPr>
            <a:r>
              <a:rPr lang="en-GB" sz="3900">
                <a:solidFill>
                  <a:schemeClr val="dk1"/>
                </a:solidFill>
              </a:rPr>
              <a:t>… Continuation</a:t>
            </a:r>
            <a:endParaRPr sz="39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32b3de7681c_1_742"/>
          <p:cNvSpPr txBox="1">
            <a:spLocks noGrp="1"/>
          </p:cNvSpPr>
          <p:nvPr>
            <p:ph type="title"/>
          </p:nvPr>
        </p:nvSpPr>
        <p:spPr>
          <a:xfrm>
            <a:off x="371476" y="1125538"/>
            <a:ext cx="11448900" cy="99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Monitoring</a:t>
            </a:r>
            <a:endParaRPr/>
          </a:p>
        </p:txBody>
      </p:sp>
      <p:sp>
        <p:nvSpPr>
          <p:cNvPr id="499" name="Google Shape;499;g32b3de7681c_1_742"/>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10</a:t>
            </a:fld>
            <a:endParaRPr/>
          </a:p>
        </p:txBody>
      </p:sp>
      <p:grpSp>
        <p:nvGrpSpPr>
          <p:cNvPr id="500" name="Google Shape;500;g32b3de7681c_1_742"/>
          <p:cNvGrpSpPr/>
          <p:nvPr/>
        </p:nvGrpSpPr>
        <p:grpSpPr>
          <a:xfrm>
            <a:off x="699550" y="2117950"/>
            <a:ext cx="7304136" cy="4364574"/>
            <a:chOff x="0" y="42559"/>
            <a:chExt cx="10515600" cy="4364574"/>
          </a:xfrm>
        </p:grpSpPr>
        <p:sp>
          <p:nvSpPr>
            <p:cNvPr id="501" name="Google Shape;501;g32b3de7681c_1_742"/>
            <p:cNvSpPr/>
            <p:nvPr/>
          </p:nvSpPr>
          <p:spPr>
            <a:xfrm>
              <a:off x="0" y="278719"/>
              <a:ext cx="10515600" cy="1209600"/>
            </a:xfrm>
            <a:prstGeom prst="rect">
              <a:avLst/>
            </a:prstGeom>
            <a:solidFill>
              <a:srgbClr val="FFFFFF">
                <a:alpha val="87843"/>
              </a:srgbClr>
            </a:solidFill>
            <a:ln w="12700" cap="flat" cmpd="sng">
              <a:solidFill>
                <a:srgbClr val="A5A5A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g32b3de7681c_1_742"/>
            <p:cNvSpPr txBox="1"/>
            <p:nvPr/>
          </p:nvSpPr>
          <p:spPr>
            <a:xfrm>
              <a:off x="0" y="278719"/>
              <a:ext cx="10515600" cy="1209600"/>
            </a:xfrm>
            <a:prstGeom prst="rect">
              <a:avLst/>
            </a:prstGeom>
            <a:noFill/>
            <a:ln>
              <a:noFill/>
            </a:ln>
          </p:spPr>
          <p:txBody>
            <a:bodyPr spcFirstLastPara="1" wrap="square" lIns="816125" tIns="333225" rIns="816125" bIns="113775" anchor="t" anchorCtr="0">
              <a:noAutofit/>
            </a:bodyPr>
            <a:lstStyle/>
            <a:p>
              <a:pPr marL="171450" marR="0" lvl="1" indent="-171450" algn="l" rtl="0">
                <a:lnSpc>
                  <a:spcPct val="90000"/>
                </a:lnSpc>
                <a:spcBef>
                  <a:spcPts val="0"/>
                </a:spcBef>
                <a:spcAft>
                  <a:spcPts val="0"/>
                </a:spcAft>
                <a:buClr>
                  <a:srgbClr val="000000"/>
                </a:buClr>
                <a:buSzPts val="1600"/>
                <a:buFont typeface="Calibri"/>
                <a:buChar char="•"/>
              </a:pPr>
              <a:r>
                <a:rPr lang="en-GB" sz="1600" b="0" i="0" u="none" strike="noStrike" cap="none">
                  <a:solidFill>
                    <a:srgbClr val="000000"/>
                  </a:solidFill>
                  <a:latin typeface="Calibri"/>
                  <a:ea typeface="Calibri"/>
                  <a:cs typeface="Calibri"/>
                  <a:sym typeface="Calibri"/>
                </a:rPr>
                <a:t>Security Server is yet another java application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Calibri"/>
                <a:buChar char="•"/>
              </a:pPr>
              <a:r>
                <a:rPr lang="en-GB" sz="1600" b="0" i="0" u="none" strike="noStrike" cap="none">
                  <a:solidFill>
                    <a:srgbClr val="000000"/>
                  </a:solidFill>
                  <a:latin typeface="Calibri"/>
                  <a:ea typeface="Calibri"/>
                  <a:cs typeface="Calibri"/>
                  <a:sym typeface="Calibri"/>
                </a:rPr>
                <a:t>X-Road processes must be running</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Calibri"/>
                <a:buChar char="•"/>
              </a:pPr>
              <a:r>
                <a:rPr lang="en-GB" sz="1600" b="0" i="0" u="none" strike="noStrike" cap="none">
                  <a:solidFill>
                    <a:srgbClr val="000000"/>
                  </a:solidFill>
                  <a:latin typeface="Calibri"/>
                  <a:ea typeface="Calibri"/>
                  <a:cs typeface="Calibri"/>
                  <a:sym typeface="Calibri"/>
                </a:rPr>
                <a:t>Application must have enough resources</a:t>
              </a:r>
              <a:endParaRPr sz="1400" b="0" i="0" u="none" strike="noStrike" cap="none">
                <a:solidFill>
                  <a:srgbClr val="000000"/>
                </a:solidFill>
                <a:latin typeface="Arial"/>
                <a:ea typeface="Arial"/>
                <a:cs typeface="Arial"/>
                <a:sym typeface="Arial"/>
              </a:endParaRPr>
            </a:p>
          </p:txBody>
        </p:sp>
        <p:sp>
          <p:nvSpPr>
            <p:cNvPr id="503" name="Google Shape;503;g32b3de7681c_1_742"/>
            <p:cNvSpPr/>
            <p:nvPr/>
          </p:nvSpPr>
          <p:spPr>
            <a:xfrm>
              <a:off x="525780" y="42559"/>
              <a:ext cx="7360800" cy="472200"/>
            </a:xfrm>
            <a:prstGeom prst="roundRect">
              <a:avLst>
                <a:gd name="adj" fmla="val 16667"/>
              </a:avLst>
            </a:prstGeom>
            <a:solidFill>
              <a:srgbClr val="A5A5A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g32b3de7681c_1_742"/>
            <p:cNvSpPr txBox="1"/>
            <p:nvPr/>
          </p:nvSpPr>
          <p:spPr>
            <a:xfrm>
              <a:off x="548837" y="65616"/>
              <a:ext cx="7314900" cy="426300"/>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rgbClr val="FFFFFF"/>
                </a:buClr>
                <a:buSzPts val="1600"/>
                <a:buFont typeface="Calibri"/>
                <a:buNone/>
              </a:pPr>
              <a:r>
                <a:rPr lang="en-GB" sz="1600" b="0" i="0" u="none" strike="noStrike" cap="none">
                  <a:solidFill>
                    <a:srgbClr val="FFFFFF"/>
                  </a:solidFill>
                  <a:latin typeface="Calibri"/>
                  <a:ea typeface="Calibri"/>
                  <a:cs typeface="Calibri"/>
                  <a:sym typeface="Calibri"/>
                </a:rPr>
                <a:t>Java Application / Not X-Road Specific Monitoring</a:t>
              </a:r>
              <a:endParaRPr sz="1400" b="0" i="0" u="none" strike="noStrike" cap="none">
                <a:solidFill>
                  <a:srgbClr val="000000"/>
                </a:solidFill>
                <a:latin typeface="Arial"/>
                <a:ea typeface="Arial"/>
                <a:cs typeface="Arial"/>
                <a:sym typeface="Arial"/>
              </a:endParaRPr>
            </a:p>
          </p:txBody>
        </p:sp>
        <p:sp>
          <p:nvSpPr>
            <p:cNvPr id="505" name="Google Shape;505;g32b3de7681c_1_742"/>
            <p:cNvSpPr/>
            <p:nvPr/>
          </p:nvSpPr>
          <p:spPr>
            <a:xfrm>
              <a:off x="0" y="1810880"/>
              <a:ext cx="10515600" cy="932400"/>
            </a:xfrm>
            <a:prstGeom prst="rect">
              <a:avLst/>
            </a:prstGeom>
            <a:solidFill>
              <a:srgbClr val="FFFFFF">
                <a:alpha val="87843"/>
              </a:srgbClr>
            </a:solidFill>
            <a:ln w="12700" cap="flat" cmpd="sng">
              <a:solidFill>
                <a:srgbClr val="C85B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g32b3de7681c_1_742"/>
            <p:cNvSpPr txBox="1"/>
            <p:nvPr/>
          </p:nvSpPr>
          <p:spPr>
            <a:xfrm>
              <a:off x="0" y="1810880"/>
              <a:ext cx="10515600" cy="932400"/>
            </a:xfrm>
            <a:prstGeom prst="rect">
              <a:avLst/>
            </a:prstGeom>
            <a:noFill/>
            <a:ln>
              <a:noFill/>
            </a:ln>
          </p:spPr>
          <p:txBody>
            <a:bodyPr spcFirstLastPara="1" wrap="square" lIns="816125" tIns="333225" rIns="816125" bIns="113775" anchor="t" anchorCtr="0">
              <a:noAutofit/>
            </a:bodyPr>
            <a:lstStyle/>
            <a:p>
              <a:pPr marL="171450" marR="0" lvl="1" indent="-171450" algn="l" rtl="0">
                <a:lnSpc>
                  <a:spcPct val="90000"/>
                </a:lnSpc>
                <a:spcBef>
                  <a:spcPts val="0"/>
                </a:spcBef>
                <a:spcAft>
                  <a:spcPts val="0"/>
                </a:spcAft>
                <a:buClr>
                  <a:srgbClr val="000000"/>
                </a:buClr>
                <a:buSzPts val="1600"/>
                <a:buFont typeface="Calibri"/>
                <a:buChar char="•"/>
              </a:pPr>
              <a:r>
                <a:rPr lang="en-GB" sz="1600" b="0" i="0" u="none" strike="noStrike" cap="none">
                  <a:solidFill>
                    <a:srgbClr val="000000"/>
                  </a:solidFill>
                  <a:latin typeface="Calibri"/>
                  <a:ea typeface="Calibri"/>
                  <a:cs typeface="Calibri"/>
                  <a:sym typeface="Calibri"/>
                </a:rPr>
                <a:t>What protocol versions and feature set is used by members?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Calibri"/>
                <a:buChar char="•"/>
              </a:pPr>
              <a:r>
                <a:rPr lang="en-GB" sz="1600" b="0" i="0" u="none" strike="noStrike" cap="none">
                  <a:solidFill>
                    <a:srgbClr val="000000"/>
                  </a:solidFill>
                  <a:latin typeface="Calibri"/>
                  <a:ea typeface="Calibri"/>
                  <a:cs typeface="Calibri"/>
                  <a:sym typeface="Calibri"/>
                </a:rPr>
                <a:t>Are members maintaining technical components?</a:t>
              </a:r>
              <a:endParaRPr sz="1400" b="0" i="0" u="none" strike="noStrike" cap="none">
                <a:solidFill>
                  <a:srgbClr val="000000"/>
                </a:solidFill>
                <a:latin typeface="Arial"/>
                <a:ea typeface="Arial"/>
                <a:cs typeface="Arial"/>
                <a:sym typeface="Arial"/>
              </a:endParaRPr>
            </a:p>
          </p:txBody>
        </p:sp>
        <p:sp>
          <p:nvSpPr>
            <p:cNvPr id="507" name="Google Shape;507;g32b3de7681c_1_742"/>
            <p:cNvSpPr/>
            <p:nvPr/>
          </p:nvSpPr>
          <p:spPr>
            <a:xfrm>
              <a:off x="525780" y="1574719"/>
              <a:ext cx="7360800" cy="472200"/>
            </a:xfrm>
            <a:prstGeom prst="roundRect">
              <a:avLst>
                <a:gd name="adj" fmla="val 16667"/>
              </a:avLst>
            </a:prstGeom>
            <a:solidFill>
              <a:srgbClr val="C85B5B"/>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g32b3de7681c_1_742"/>
            <p:cNvSpPr txBox="1"/>
            <p:nvPr/>
          </p:nvSpPr>
          <p:spPr>
            <a:xfrm>
              <a:off x="548837" y="1597776"/>
              <a:ext cx="7314900" cy="426300"/>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rgbClr val="FFFFFF"/>
                </a:buClr>
                <a:buSzPts val="1600"/>
                <a:buFont typeface="Calibri"/>
                <a:buNone/>
              </a:pPr>
              <a:r>
                <a:rPr lang="en-GB" sz="1600" b="0" i="0" u="none" strike="noStrike" cap="none">
                  <a:solidFill>
                    <a:srgbClr val="FFFFFF"/>
                  </a:solidFill>
                  <a:latin typeface="Calibri"/>
                  <a:ea typeface="Calibri"/>
                  <a:cs typeface="Calibri"/>
                  <a:sym typeface="Calibri"/>
                </a:rPr>
                <a:t>Component Governance / Environmental Monitoring</a:t>
              </a:r>
              <a:endParaRPr sz="1400" b="0" i="0" u="none" strike="noStrike" cap="none">
                <a:solidFill>
                  <a:srgbClr val="000000"/>
                </a:solidFill>
                <a:latin typeface="Arial"/>
                <a:ea typeface="Arial"/>
                <a:cs typeface="Arial"/>
                <a:sym typeface="Arial"/>
              </a:endParaRPr>
            </a:p>
          </p:txBody>
        </p:sp>
        <p:sp>
          <p:nvSpPr>
            <p:cNvPr id="509" name="Google Shape;509;g32b3de7681c_1_742"/>
            <p:cNvSpPr/>
            <p:nvPr/>
          </p:nvSpPr>
          <p:spPr>
            <a:xfrm>
              <a:off x="0" y="3065840"/>
              <a:ext cx="10515600" cy="1209600"/>
            </a:xfrm>
            <a:prstGeom prst="rect">
              <a:avLst/>
            </a:prstGeom>
            <a:solidFill>
              <a:srgbClr val="FFFFFF">
                <a:alpha val="87843"/>
              </a:srgbClr>
            </a:solidFill>
            <a:ln w="12700" cap="flat" cmpd="sng">
              <a:solidFill>
                <a:srgbClr val="FE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g32b3de7681c_1_742"/>
            <p:cNvSpPr txBox="1"/>
            <p:nvPr/>
          </p:nvSpPr>
          <p:spPr>
            <a:xfrm>
              <a:off x="0" y="3065833"/>
              <a:ext cx="10515600" cy="1341300"/>
            </a:xfrm>
            <a:prstGeom prst="rect">
              <a:avLst/>
            </a:prstGeom>
            <a:noFill/>
            <a:ln>
              <a:noFill/>
            </a:ln>
          </p:spPr>
          <p:txBody>
            <a:bodyPr spcFirstLastPara="1" wrap="square" lIns="816125" tIns="333225" rIns="816125" bIns="113775" anchor="t" anchorCtr="0">
              <a:noAutofit/>
            </a:bodyPr>
            <a:lstStyle/>
            <a:p>
              <a:pPr marL="171450" marR="0" lvl="1" indent="-171450" algn="l" rtl="0">
                <a:lnSpc>
                  <a:spcPct val="90000"/>
                </a:lnSpc>
                <a:spcBef>
                  <a:spcPts val="0"/>
                </a:spcBef>
                <a:spcAft>
                  <a:spcPts val="0"/>
                </a:spcAft>
                <a:buClr>
                  <a:srgbClr val="000000"/>
                </a:buClr>
                <a:buSzPts val="1600"/>
                <a:buFont typeface="Calibri"/>
                <a:buChar char="•"/>
              </a:pPr>
              <a:r>
                <a:rPr lang="en-GB" sz="1600" b="0" i="0" u="none" strike="noStrike" cap="none">
                  <a:solidFill>
                    <a:srgbClr val="000000"/>
                  </a:solidFill>
                  <a:latin typeface="Calibri"/>
                  <a:ea typeface="Calibri"/>
                  <a:cs typeface="Calibri"/>
                  <a:sym typeface="Calibri"/>
                </a:rPr>
                <a:t>Who are biggest stakeholders?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Calibri"/>
                <a:buChar char="•"/>
              </a:pPr>
              <a:r>
                <a:rPr lang="en-GB" sz="1600" b="0" i="0" u="none" strike="noStrike" cap="none">
                  <a:solidFill>
                    <a:srgbClr val="000000"/>
                  </a:solidFill>
                  <a:latin typeface="Calibri"/>
                  <a:ea typeface="Calibri"/>
                  <a:cs typeface="Calibri"/>
                  <a:sym typeface="Calibri"/>
                </a:rPr>
                <a:t>How members depend on each-other? Relationships and dependency?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Calibri"/>
                <a:buChar char="•"/>
              </a:pPr>
              <a:r>
                <a:rPr lang="en-GB" sz="1600" b="0" i="0" u="none" strike="noStrike" cap="none">
                  <a:solidFill>
                    <a:srgbClr val="000000"/>
                  </a:solidFill>
                  <a:latin typeface="Calibri"/>
                  <a:ea typeface="Calibri"/>
                  <a:cs typeface="Calibri"/>
                  <a:sym typeface="Calibri"/>
                </a:rPr>
                <a:t>How to stick API responsibility to owners?</a:t>
              </a:r>
              <a:endParaRPr sz="1400" b="0" i="0" u="none" strike="noStrike" cap="none">
                <a:solidFill>
                  <a:srgbClr val="000000"/>
                </a:solidFill>
                <a:latin typeface="Arial"/>
                <a:ea typeface="Arial"/>
                <a:cs typeface="Arial"/>
                <a:sym typeface="Arial"/>
              </a:endParaRPr>
            </a:p>
          </p:txBody>
        </p:sp>
        <p:sp>
          <p:nvSpPr>
            <p:cNvPr id="511" name="Google Shape;511;g32b3de7681c_1_742"/>
            <p:cNvSpPr/>
            <p:nvPr/>
          </p:nvSpPr>
          <p:spPr>
            <a:xfrm>
              <a:off x="525780" y="2829680"/>
              <a:ext cx="7360800" cy="472200"/>
            </a:xfrm>
            <a:prstGeom prst="roundRect">
              <a:avLst>
                <a:gd name="adj" fmla="val 16667"/>
              </a:avLst>
            </a:prstGeom>
            <a:solidFill>
              <a:srgbClr val="FE00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g32b3de7681c_1_742"/>
            <p:cNvSpPr txBox="1"/>
            <p:nvPr/>
          </p:nvSpPr>
          <p:spPr>
            <a:xfrm>
              <a:off x="548837" y="2852737"/>
              <a:ext cx="7314900" cy="426300"/>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rgbClr val="FFFFFF"/>
                </a:buClr>
                <a:buSzPts val="1600"/>
                <a:buFont typeface="Calibri"/>
                <a:buNone/>
              </a:pPr>
              <a:r>
                <a:rPr lang="en-GB" sz="1600" b="0" i="0" u="none" strike="noStrike" cap="none">
                  <a:solidFill>
                    <a:srgbClr val="FFFFFF"/>
                  </a:solidFill>
                  <a:latin typeface="Calibri"/>
                  <a:ea typeface="Calibri"/>
                  <a:cs typeface="Calibri"/>
                  <a:sym typeface="Calibri"/>
                </a:rPr>
                <a:t>API Governance / Operational Monitoring</a:t>
              </a:r>
              <a:endParaRPr sz="1400" b="0" i="0" u="none" strike="noStrike" cap="none">
                <a:solidFill>
                  <a:srgbClr val="000000"/>
                </a:solidFill>
                <a:latin typeface="Arial"/>
                <a:ea typeface="Arial"/>
                <a:cs typeface="Arial"/>
                <a:sym typeface="Arial"/>
              </a:endParaRPr>
            </a:p>
          </p:txBody>
        </p:sp>
      </p:grpSp>
      <p:sp>
        <p:nvSpPr>
          <p:cNvPr id="513" name="Google Shape;513;g32b3de7681c_1_742"/>
          <p:cNvSpPr txBox="1">
            <a:spLocks noGrp="1"/>
          </p:cNvSpPr>
          <p:nvPr>
            <p:ph type="body" idx="2"/>
          </p:nvPr>
        </p:nvSpPr>
        <p:spPr>
          <a:xfrm>
            <a:off x="371461" y="773404"/>
            <a:ext cx="11448300" cy="1977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SzPts val="1200"/>
              <a:buNone/>
            </a:pPr>
            <a:endParaRPr/>
          </a:p>
        </p:txBody>
      </p:sp>
      <p:sp>
        <p:nvSpPr>
          <p:cNvPr id="514" name="Google Shape;514;g32b3de7681c_1_742"/>
          <p:cNvSpPr txBox="1"/>
          <p:nvPr/>
        </p:nvSpPr>
        <p:spPr>
          <a:xfrm>
            <a:off x="8381150" y="2319800"/>
            <a:ext cx="3586500" cy="295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Finding issues before they become problems is important for a stable ecosystem.</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a:p>
          <a:p>
            <a:pPr marL="0" marR="0" lvl="0" indent="0" algn="l" rtl="0">
              <a:lnSpc>
                <a:spcPct val="100000"/>
              </a:lnSpc>
              <a:spcBef>
                <a:spcPts val="0"/>
              </a:spcBef>
              <a:spcAft>
                <a:spcPts val="0"/>
              </a:spcAft>
              <a:buClr>
                <a:srgbClr val="000000"/>
              </a:buClr>
              <a:buSzPts val="1800"/>
              <a:buFont typeface="Arial"/>
              <a:buNone/>
            </a:pPr>
            <a:r>
              <a:rPr lang="en-GB" sz="1800" b="1"/>
              <a:t>Relevant protocols:</a:t>
            </a:r>
            <a:endParaRPr sz="1800" b="1"/>
          </a:p>
          <a:p>
            <a:pPr marL="457200" marR="0" lvl="0" indent="-342900" algn="l" rtl="0">
              <a:lnSpc>
                <a:spcPct val="100000"/>
              </a:lnSpc>
              <a:spcBef>
                <a:spcPts val="0"/>
              </a:spcBef>
              <a:spcAft>
                <a:spcPts val="0"/>
              </a:spcAft>
              <a:buSzPts val="1800"/>
              <a:buChar char="●"/>
            </a:pPr>
            <a:r>
              <a:rPr lang="en-GB" sz="1800"/>
              <a:t>PR-OPMON</a:t>
            </a:r>
            <a:endParaRPr sz="1800"/>
          </a:p>
          <a:p>
            <a:pPr marL="457200" marR="0" lvl="0" indent="-342900" algn="l" rtl="0">
              <a:lnSpc>
                <a:spcPct val="100000"/>
              </a:lnSpc>
              <a:spcBef>
                <a:spcPts val="0"/>
              </a:spcBef>
              <a:spcAft>
                <a:spcPts val="0"/>
              </a:spcAft>
              <a:buSzPts val="1800"/>
              <a:buChar char="●"/>
            </a:pPr>
            <a:r>
              <a:rPr lang="en-GB" sz="1800"/>
              <a:t>PR-OPMONJMX (disabled by default)</a:t>
            </a:r>
            <a:endParaRPr sz="1800"/>
          </a:p>
          <a:p>
            <a:pPr marL="457200" marR="0" lvl="0" indent="-342900" algn="l" rtl="0">
              <a:lnSpc>
                <a:spcPct val="100000"/>
              </a:lnSpc>
              <a:spcBef>
                <a:spcPts val="0"/>
              </a:spcBef>
              <a:spcAft>
                <a:spcPts val="0"/>
              </a:spcAft>
              <a:buSzPts val="1800"/>
              <a:buChar char="●"/>
            </a:pPr>
            <a:r>
              <a:rPr lang="en-GB" sz="1800"/>
              <a:t>PR-ENVMONMES</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g32f2f2fdc85_0_22"/>
          <p:cNvSpPr txBox="1">
            <a:spLocks noGrp="1"/>
          </p:cNvSpPr>
          <p:nvPr>
            <p:ph type="body" idx="1"/>
          </p:nvPr>
        </p:nvSpPr>
        <p:spPr>
          <a:xfrm>
            <a:off x="371474" y="3429000"/>
            <a:ext cx="6372300" cy="28083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400"/>
              </a:spcBef>
              <a:spcAft>
                <a:spcPts val="0"/>
              </a:spcAft>
              <a:buClr>
                <a:schemeClr val="dk1"/>
              </a:buClr>
              <a:buSzPts val="1800"/>
              <a:buChar char="•"/>
            </a:pPr>
            <a:r>
              <a:rPr lang="en-GB" sz="1800"/>
              <a:t>Initiating and facilitating new integrations between members.</a:t>
            </a:r>
            <a:endParaRPr sz="1800"/>
          </a:p>
          <a:p>
            <a:pPr marL="914400" lvl="1" indent="-342900" algn="l" rtl="0">
              <a:lnSpc>
                <a:spcPct val="120000"/>
              </a:lnSpc>
              <a:spcBef>
                <a:spcPts val="400"/>
              </a:spcBef>
              <a:spcAft>
                <a:spcPts val="0"/>
              </a:spcAft>
              <a:buSzPts val="1800"/>
              <a:buChar char="•"/>
            </a:pPr>
            <a:r>
              <a:rPr lang="en-GB" sz="1800"/>
              <a:t>Questionnaire of this project as content guide for facilitation.</a:t>
            </a:r>
            <a:endParaRPr sz="1800"/>
          </a:p>
          <a:p>
            <a:pPr marL="457200" lvl="0" indent="-342900" algn="l" rtl="0">
              <a:lnSpc>
                <a:spcPct val="120000"/>
              </a:lnSpc>
              <a:spcBef>
                <a:spcPts val="400"/>
              </a:spcBef>
              <a:spcAft>
                <a:spcPts val="0"/>
              </a:spcAft>
              <a:buClr>
                <a:schemeClr val="dk1"/>
              </a:buClr>
              <a:buSzPts val="1800"/>
              <a:buChar char="•"/>
            </a:pPr>
            <a:r>
              <a:rPr lang="en-GB" sz="1800"/>
              <a:t>Routine help questions about X-Road, service etc.</a:t>
            </a:r>
            <a:endParaRPr sz="1800"/>
          </a:p>
          <a:p>
            <a:pPr marL="457200" lvl="0" indent="-342900" algn="l" rtl="0">
              <a:lnSpc>
                <a:spcPct val="120000"/>
              </a:lnSpc>
              <a:spcBef>
                <a:spcPts val="400"/>
              </a:spcBef>
              <a:spcAft>
                <a:spcPts val="0"/>
              </a:spcAft>
              <a:buSzPts val="1800"/>
              <a:buChar char="•"/>
            </a:pPr>
            <a:r>
              <a:rPr lang="en-GB" sz="1800"/>
              <a:t>Help debugging Members problems with their Security Servers or APIs/services.</a:t>
            </a:r>
            <a:endParaRPr sz="1800"/>
          </a:p>
          <a:p>
            <a:pPr marL="457200" lvl="0" indent="-228600" algn="l" rtl="0">
              <a:lnSpc>
                <a:spcPct val="120000"/>
              </a:lnSpc>
              <a:spcBef>
                <a:spcPts val="400"/>
              </a:spcBef>
              <a:spcAft>
                <a:spcPts val="0"/>
              </a:spcAft>
              <a:buSzPts val="1800"/>
              <a:buNone/>
            </a:pPr>
            <a:endParaRPr sz="1800"/>
          </a:p>
        </p:txBody>
      </p:sp>
      <p:sp>
        <p:nvSpPr>
          <p:cNvPr id="520" name="Google Shape;520;g32f2f2fdc85_0_22"/>
          <p:cNvSpPr txBox="1">
            <a:spLocks noGrp="1"/>
          </p:cNvSpPr>
          <p:nvPr>
            <p:ph type="title"/>
          </p:nvPr>
        </p:nvSpPr>
        <p:spPr>
          <a:xfrm>
            <a:off x="371473" y="960895"/>
            <a:ext cx="6372300" cy="1425844"/>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5000"/>
              <a:buFont typeface="Arial"/>
              <a:buNone/>
            </a:pPr>
            <a:r>
              <a:rPr lang="en-GB"/>
              <a:t>Helping new and existing members</a:t>
            </a:r>
            <a:endParaRPr/>
          </a:p>
        </p:txBody>
      </p:sp>
      <p:sp>
        <p:nvSpPr>
          <p:cNvPr id="521" name="Google Shape;521;g32f2f2fdc85_0_22"/>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GB"/>
              <a:t>11</a:t>
            </a:fld>
            <a:endParaRPr/>
          </a:p>
        </p:txBody>
      </p:sp>
      <p:pic>
        <p:nvPicPr>
          <p:cNvPr id="522" name="Google Shape;522;g32f2f2fdc85_0_22" descr="Free Question Question Mark photo and picture"/>
          <p:cNvPicPr preferRelativeResize="0">
            <a:picLocks noGrp="1"/>
          </p:cNvPicPr>
          <p:nvPr>
            <p:ph type="pic" idx="2"/>
          </p:nvPr>
        </p:nvPicPr>
        <p:blipFill rotWithShape="1">
          <a:blip r:embed="rId3">
            <a:alphaModFix/>
          </a:blip>
          <a:srcRect l="12141" r="12141"/>
          <a:stretch/>
        </p:blipFill>
        <p:spPr>
          <a:xfrm>
            <a:off x="6999288" y="0"/>
            <a:ext cx="5192712"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g322d63a9173_0_222"/>
          <p:cNvSpPr txBox="1">
            <a:spLocks noGrp="1"/>
          </p:cNvSpPr>
          <p:nvPr>
            <p:ph type="title"/>
          </p:nvPr>
        </p:nvSpPr>
        <p:spPr>
          <a:xfrm>
            <a:off x="371475" y="1125538"/>
            <a:ext cx="3560700" cy="51117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Clr>
                <a:schemeClr val="accent3"/>
              </a:buClr>
              <a:buSzPts val="3000"/>
              <a:buFont typeface="Arial"/>
              <a:buNone/>
            </a:pPr>
            <a:r>
              <a:rPr lang="en-GB"/>
              <a:t>Questions?</a:t>
            </a:r>
            <a:endParaRPr/>
          </a:p>
        </p:txBody>
      </p:sp>
      <p:pic>
        <p:nvPicPr>
          <p:cNvPr id="528" name="Google Shape;528;g322d63a9173_0_222" descr="Back of people's heads and raised hands at corporate presentation with speaker and whiteboard out of focus in background"/>
          <p:cNvPicPr preferRelativeResize="0">
            <a:picLocks noGrp="1"/>
          </p:cNvPicPr>
          <p:nvPr>
            <p:ph type="body" idx="1"/>
          </p:nvPr>
        </p:nvPicPr>
        <p:blipFill rotWithShape="1">
          <a:blip r:embed="rId3">
            <a:alphaModFix/>
          </a:blip>
          <a:srcRect/>
          <a:stretch/>
        </p:blipFill>
        <p:spPr>
          <a:xfrm>
            <a:off x="4769708" y="1520824"/>
            <a:ext cx="6676500" cy="4716600"/>
          </a:xfrm>
          <a:prstGeom prst="rect">
            <a:avLst/>
          </a:prstGeom>
          <a:noFill/>
          <a:ln>
            <a:noFill/>
          </a:ln>
        </p:spPr>
      </p:pic>
      <p:sp>
        <p:nvSpPr>
          <p:cNvPr id="529" name="Google Shape;529;g322d63a9173_0_222"/>
          <p:cNvSpPr txBox="1">
            <a:spLocks noGrp="1"/>
          </p:cNvSpPr>
          <p:nvPr>
            <p:ph type="body" idx="2"/>
          </p:nvPr>
        </p:nvSpPr>
        <p:spPr>
          <a:xfrm>
            <a:off x="4443391" y="1125538"/>
            <a:ext cx="7377000" cy="2874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accent2"/>
              </a:buClr>
              <a:buSzPts val="12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33539ab047e_0_0"/>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13</a:t>
            </a:fld>
            <a:endParaRPr/>
          </a:p>
        </p:txBody>
      </p:sp>
      <p:sp>
        <p:nvSpPr>
          <p:cNvPr id="536" name="Google Shape;536;g33539ab047e_0_0"/>
          <p:cNvSpPr txBox="1">
            <a:spLocks noGrp="1"/>
          </p:cNvSpPr>
          <p:nvPr>
            <p:ph type="title"/>
          </p:nvPr>
        </p:nvSpPr>
        <p:spPr>
          <a:xfrm>
            <a:off x="368833" y="1125539"/>
            <a:ext cx="4824000" cy="3017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GB"/>
              <a:t>MISP</a:t>
            </a:r>
            <a:endParaRPr/>
          </a:p>
        </p:txBody>
      </p:sp>
      <p:sp>
        <p:nvSpPr>
          <p:cNvPr id="537" name="Google Shape;537;g33539ab047e_0_0"/>
          <p:cNvSpPr txBox="1">
            <a:spLocks noGrp="1"/>
          </p:cNvSpPr>
          <p:nvPr>
            <p:ph type="body" idx="1"/>
          </p:nvPr>
        </p:nvSpPr>
        <p:spPr>
          <a:xfrm>
            <a:off x="368834" y="4143375"/>
            <a:ext cx="4824000" cy="20940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500"/>
              </a:spcBef>
              <a:spcAft>
                <a:spcPts val="0"/>
              </a:spcAft>
              <a:buSzPts val="2000"/>
              <a:buNone/>
            </a:pPr>
            <a:r>
              <a:rPr lang="en-GB"/>
              <a:t>Mini Information System Portal</a:t>
            </a:r>
            <a:endParaRPr/>
          </a:p>
        </p:txBody>
      </p:sp>
      <p:pic>
        <p:nvPicPr>
          <p:cNvPr id="538" name="Google Shape;538;g33539ab047e_0_0" descr="old office worker using a computer"/>
          <p:cNvPicPr preferRelativeResize="0"/>
          <p:nvPr/>
        </p:nvPicPr>
        <p:blipFill>
          <a:blip r:embed="rId3">
            <a:alphaModFix/>
          </a:blip>
          <a:stretch>
            <a:fillRect/>
          </a:stretch>
        </p:blipFill>
        <p:spPr>
          <a:xfrm>
            <a:off x="6583733" y="1125552"/>
            <a:ext cx="4876800" cy="4876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33539ab047e_0_8"/>
          <p:cNvSpPr txBox="1">
            <a:spLocks noGrp="1"/>
          </p:cNvSpPr>
          <p:nvPr>
            <p:ph type="body" idx="1"/>
          </p:nvPr>
        </p:nvSpPr>
        <p:spPr>
          <a:xfrm>
            <a:off x="371450" y="2205050"/>
            <a:ext cx="4593300" cy="40323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500"/>
              </a:spcBef>
              <a:spcAft>
                <a:spcPts val="0"/>
              </a:spcAft>
              <a:buSzPts val="1800"/>
              <a:buChar char="•"/>
            </a:pPr>
            <a:r>
              <a:rPr lang="en-GB" sz="1800"/>
              <a:t>The MISP portal of-the-shelf component for X-Road members.</a:t>
            </a:r>
            <a:endParaRPr/>
          </a:p>
          <a:p>
            <a:pPr marL="457200" lvl="0" indent="-342900" algn="l" rtl="0">
              <a:lnSpc>
                <a:spcPct val="120000"/>
              </a:lnSpc>
              <a:spcBef>
                <a:spcPts val="500"/>
              </a:spcBef>
              <a:spcAft>
                <a:spcPts val="0"/>
              </a:spcAft>
              <a:buSzPts val="1800"/>
              <a:buChar char="•"/>
            </a:pPr>
            <a:r>
              <a:rPr lang="en-GB" sz="1800"/>
              <a:t>Key function: end-user ability to execute request as consumer without development. </a:t>
            </a:r>
            <a:endParaRPr sz="1800"/>
          </a:p>
          <a:p>
            <a:pPr marL="457200" lvl="0" indent="-342900" algn="l" rtl="0">
              <a:lnSpc>
                <a:spcPct val="120000"/>
              </a:lnSpc>
              <a:spcBef>
                <a:spcPts val="0"/>
              </a:spcBef>
              <a:spcAft>
                <a:spcPts val="0"/>
              </a:spcAft>
              <a:buSzPts val="1800"/>
              <a:buChar char="•"/>
            </a:pPr>
            <a:r>
              <a:rPr lang="en-GB" sz="1800"/>
              <a:t>Temporary or emergency usage.</a:t>
            </a:r>
            <a:endParaRPr/>
          </a:p>
          <a:p>
            <a:pPr marL="457200" lvl="0" indent="-342900" algn="l" rtl="0">
              <a:lnSpc>
                <a:spcPct val="120000"/>
              </a:lnSpc>
              <a:spcBef>
                <a:spcPts val="0"/>
              </a:spcBef>
              <a:spcAft>
                <a:spcPts val="0"/>
              </a:spcAft>
              <a:buSzPts val="1800"/>
              <a:buChar char="•"/>
            </a:pPr>
            <a:r>
              <a:rPr lang="en-GB" sz="1800"/>
              <a:t>Developer validation tool.</a:t>
            </a:r>
            <a:endParaRPr sz="1800"/>
          </a:p>
        </p:txBody>
      </p:sp>
      <p:sp>
        <p:nvSpPr>
          <p:cNvPr id="545" name="Google Shape;545;g33539ab047e_0_8"/>
          <p:cNvSpPr txBox="1">
            <a:spLocks noGrp="1"/>
          </p:cNvSpPr>
          <p:nvPr>
            <p:ph type="body" idx="2"/>
          </p:nvPr>
        </p:nvSpPr>
        <p:spPr>
          <a:xfrm>
            <a:off x="371461" y="773404"/>
            <a:ext cx="11448300" cy="1977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Clr>
                <a:srgbClr val="000000"/>
              </a:buClr>
              <a:buSzPts val="1200"/>
              <a:buFont typeface="Arial"/>
              <a:buNone/>
            </a:pPr>
            <a:r>
              <a:rPr lang="en-GB"/>
              <a:t>Overview and architecture</a:t>
            </a:r>
            <a:endParaRPr/>
          </a:p>
        </p:txBody>
      </p:sp>
      <p:sp>
        <p:nvSpPr>
          <p:cNvPr id="546" name="Google Shape;546;g33539ab047e_0_8"/>
          <p:cNvSpPr txBox="1">
            <a:spLocks noGrp="1"/>
          </p:cNvSpPr>
          <p:nvPr>
            <p:ph type="title"/>
          </p:nvPr>
        </p:nvSpPr>
        <p:spPr>
          <a:xfrm>
            <a:off x="371476" y="1125538"/>
            <a:ext cx="11448900" cy="99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3000"/>
              <a:buFont typeface="Arial"/>
              <a:buNone/>
            </a:pPr>
            <a:r>
              <a:rPr lang="en-GB"/>
              <a:t>Overview</a:t>
            </a:r>
            <a:endParaRPr/>
          </a:p>
        </p:txBody>
      </p:sp>
      <p:sp>
        <p:nvSpPr>
          <p:cNvPr id="547" name="Google Shape;547;g33539ab047e_0_8"/>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14</a:t>
            </a:fld>
            <a:endParaRPr/>
          </a:p>
        </p:txBody>
      </p:sp>
      <p:pic>
        <p:nvPicPr>
          <p:cNvPr id="548" name="Google Shape;548;g33539ab047e_0_8"/>
          <p:cNvPicPr preferRelativeResize="0"/>
          <p:nvPr/>
        </p:nvPicPr>
        <p:blipFill rotWithShape="1">
          <a:blip r:embed="rId3">
            <a:alphaModFix/>
          </a:blip>
          <a:srcRect/>
          <a:stretch/>
        </p:blipFill>
        <p:spPr>
          <a:xfrm>
            <a:off x="5973100" y="971102"/>
            <a:ext cx="5847425" cy="53188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g33539ab047e_0_17"/>
          <p:cNvSpPr txBox="1">
            <a:spLocks noGrp="1"/>
          </p:cNvSpPr>
          <p:nvPr>
            <p:ph type="body" idx="1"/>
          </p:nvPr>
        </p:nvSpPr>
        <p:spPr>
          <a:xfrm>
            <a:off x="371457" y="2205050"/>
            <a:ext cx="4629600" cy="40323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500"/>
              </a:spcBef>
              <a:spcAft>
                <a:spcPts val="0"/>
              </a:spcAft>
              <a:buSzPts val="1800"/>
              <a:buChar char="•"/>
            </a:pPr>
            <a:r>
              <a:rPr lang="en-GB" sz="1800"/>
              <a:t>The standard components of MISP are:</a:t>
            </a:r>
            <a:endParaRPr sz="1800"/>
          </a:p>
          <a:p>
            <a:pPr marL="914400" lvl="1" indent="-342900" algn="l" rtl="0">
              <a:lnSpc>
                <a:spcPct val="120000"/>
              </a:lnSpc>
              <a:spcBef>
                <a:spcPts val="0"/>
              </a:spcBef>
              <a:spcAft>
                <a:spcPts val="0"/>
              </a:spcAft>
              <a:buSzPts val="1800"/>
              <a:buChar char="•"/>
            </a:pPr>
            <a:r>
              <a:rPr lang="en-GB" sz="1800"/>
              <a:t>The MISP webapp</a:t>
            </a:r>
            <a:endParaRPr sz="1800"/>
          </a:p>
          <a:p>
            <a:pPr marL="914400" lvl="1" indent="-342900" algn="l" rtl="0">
              <a:lnSpc>
                <a:spcPct val="120000"/>
              </a:lnSpc>
              <a:spcBef>
                <a:spcPts val="0"/>
              </a:spcBef>
              <a:spcAft>
                <a:spcPts val="0"/>
              </a:spcAft>
              <a:buSzPts val="1800"/>
              <a:buChar char="•"/>
            </a:pPr>
            <a:r>
              <a:rPr lang="en-GB" sz="1800"/>
              <a:t>The Orbeon XForms engine</a:t>
            </a:r>
            <a:endParaRPr sz="1800"/>
          </a:p>
          <a:p>
            <a:pPr marL="914400" lvl="1" indent="-342900" algn="l" rtl="0">
              <a:lnSpc>
                <a:spcPct val="120000"/>
              </a:lnSpc>
              <a:spcBef>
                <a:spcPts val="0"/>
              </a:spcBef>
              <a:spcAft>
                <a:spcPts val="0"/>
              </a:spcAft>
              <a:buSzPts val="1800"/>
              <a:buChar char="•"/>
            </a:pPr>
            <a:r>
              <a:rPr lang="en-GB" sz="1800"/>
              <a:t>The MISP database</a:t>
            </a:r>
            <a:endParaRPr sz="1800"/>
          </a:p>
          <a:p>
            <a:pPr marL="914400" lvl="1" indent="-342900" algn="l" rtl="0">
              <a:lnSpc>
                <a:spcPct val="120000"/>
              </a:lnSpc>
              <a:spcBef>
                <a:spcPts val="0"/>
              </a:spcBef>
              <a:spcAft>
                <a:spcPts val="0"/>
              </a:spcAft>
              <a:buSzPts val="1800"/>
              <a:buChar char="•"/>
            </a:pPr>
            <a:r>
              <a:rPr lang="en-GB" sz="1800"/>
              <a:t>The Apache HTTP server</a:t>
            </a:r>
            <a:endParaRPr sz="1800"/>
          </a:p>
          <a:p>
            <a:pPr marL="914400" lvl="1" indent="-342900" algn="l" rtl="0">
              <a:lnSpc>
                <a:spcPct val="120000"/>
              </a:lnSpc>
              <a:spcBef>
                <a:spcPts val="0"/>
              </a:spcBef>
              <a:spcAft>
                <a:spcPts val="0"/>
              </a:spcAft>
              <a:buSzPts val="1800"/>
              <a:buChar char="•"/>
            </a:pPr>
            <a:r>
              <a:rPr lang="en-GB" sz="1800"/>
              <a:t>Apache Tomcat</a:t>
            </a:r>
            <a:endParaRPr sz="1800"/>
          </a:p>
        </p:txBody>
      </p:sp>
      <p:sp>
        <p:nvSpPr>
          <p:cNvPr id="555" name="Google Shape;555;g33539ab047e_0_17"/>
          <p:cNvSpPr txBox="1">
            <a:spLocks noGrp="1"/>
          </p:cNvSpPr>
          <p:nvPr>
            <p:ph type="body" idx="2"/>
          </p:nvPr>
        </p:nvSpPr>
        <p:spPr>
          <a:xfrm>
            <a:off x="371461" y="773404"/>
            <a:ext cx="11448300" cy="1977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Clr>
                <a:srgbClr val="000000"/>
              </a:buClr>
              <a:buSzPts val="1200"/>
              <a:buFont typeface="Arial"/>
              <a:buNone/>
            </a:pPr>
            <a:r>
              <a:rPr lang="en-GB"/>
              <a:t>Overview and architecture</a:t>
            </a:r>
            <a:endParaRPr/>
          </a:p>
        </p:txBody>
      </p:sp>
      <p:sp>
        <p:nvSpPr>
          <p:cNvPr id="556" name="Google Shape;556;g33539ab047e_0_17"/>
          <p:cNvSpPr txBox="1">
            <a:spLocks noGrp="1"/>
          </p:cNvSpPr>
          <p:nvPr>
            <p:ph type="title"/>
          </p:nvPr>
        </p:nvSpPr>
        <p:spPr>
          <a:xfrm>
            <a:off x="371476" y="1125538"/>
            <a:ext cx="11448900" cy="99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Architecture</a:t>
            </a:r>
            <a:endParaRPr/>
          </a:p>
        </p:txBody>
      </p:sp>
      <p:sp>
        <p:nvSpPr>
          <p:cNvPr id="557" name="Google Shape;557;g33539ab047e_0_17"/>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15</a:t>
            </a:fld>
            <a:endParaRPr/>
          </a:p>
        </p:txBody>
      </p:sp>
      <p:pic>
        <p:nvPicPr>
          <p:cNvPr id="558" name="Google Shape;558;g33539ab047e_0_17" title="misp_arch.png"/>
          <p:cNvPicPr preferRelativeResize="0"/>
          <p:nvPr/>
        </p:nvPicPr>
        <p:blipFill rotWithShape="1">
          <a:blip r:embed="rId3">
            <a:alphaModFix/>
          </a:blip>
          <a:srcRect/>
          <a:stretch/>
        </p:blipFill>
        <p:spPr>
          <a:xfrm>
            <a:off x="6119848" y="971103"/>
            <a:ext cx="5700674" cy="5389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g33539ab047e_0_26"/>
          <p:cNvSpPr txBox="1">
            <a:spLocks noGrp="1"/>
          </p:cNvSpPr>
          <p:nvPr>
            <p:ph type="body" idx="1"/>
          </p:nvPr>
        </p:nvSpPr>
        <p:spPr>
          <a:xfrm>
            <a:off x="371461" y="2205038"/>
            <a:ext cx="11448300" cy="40323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500"/>
              </a:spcBef>
              <a:spcAft>
                <a:spcPts val="0"/>
              </a:spcAft>
              <a:buSzPts val="1800"/>
              <a:buChar char="•"/>
            </a:pPr>
            <a:r>
              <a:rPr lang="en-GB" sz="1800"/>
              <a:t>MISP webapp</a:t>
            </a:r>
            <a:endParaRPr sz="1800"/>
          </a:p>
          <a:p>
            <a:pPr marL="914400" lvl="1" indent="-342900" algn="l" rtl="0">
              <a:lnSpc>
                <a:spcPct val="120000"/>
              </a:lnSpc>
              <a:spcBef>
                <a:spcPts val="0"/>
              </a:spcBef>
              <a:spcAft>
                <a:spcPts val="0"/>
              </a:spcAft>
              <a:buSzPts val="1800"/>
              <a:buChar char="•"/>
            </a:pPr>
            <a:r>
              <a:rPr lang="en-GB" sz="1800"/>
              <a:t>The main function of the webapp is to server as the main place to generate and use user interfaces based on X-Road services as well as handling authentication and user rights management.</a:t>
            </a:r>
            <a:endParaRPr sz="1800"/>
          </a:p>
          <a:p>
            <a:pPr marL="457200" lvl="0" indent="-342900" algn="l" rtl="0">
              <a:lnSpc>
                <a:spcPct val="120000"/>
              </a:lnSpc>
              <a:spcBef>
                <a:spcPts val="0"/>
              </a:spcBef>
              <a:spcAft>
                <a:spcPts val="0"/>
              </a:spcAft>
              <a:buSzPts val="1800"/>
              <a:buChar char="•"/>
            </a:pPr>
            <a:r>
              <a:rPr lang="en-GB" sz="1800"/>
              <a:t>The Orbeon XForms engine</a:t>
            </a:r>
            <a:endParaRPr sz="1800"/>
          </a:p>
          <a:p>
            <a:pPr marL="914400" lvl="1" indent="-342900" algn="l" rtl="0">
              <a:lnSpc>
                <a:spcPct val="120000"/>
              </a:lnSpc>
              <a:spcBef>
                <a:spcPts val="0"/>
              </a:spcBef>
              <a:spcAft>
                <a:spcPts val="0"/>
              </a:spcAft>
              <a:buSzPts val="1800"/>
              <a:buChar char="•"/>
            </a:pPr>
            <a:r>
              <a:rPr lang="en-GB" sz="1800"/>
              <a:t>MISP uses the XForms standard in order to define input and output forms for X-Road SOAP services.</a:t>
            </a:r>
            <a:endParaRPr sz="1800"/>
          </a:p>
          <a:p>
            <a:pPr marL="457200" lvl="0" indent="-342900" algn="l" rtl="0">
              <a:lnSpc>
                <a:spcPct val="120000"/>
              </a:lnSpc>
              <a:spcBef>
                <a:spcPts val="0"/>
              </a:spcBef>
              <a:spcAft>
                <a:spcPts val="0"/>
              </a:spcAft>
              <a:buSzPts val="1800"/>
              <a:buChar char="•"/>
            </a:pPr>
            <a:r>
              <a:rPr lang="en-GB" sz="1800"/>
              <a:t>The Apache HTTP server</a:t>
            </a:r>
            <a:endParaRPr sz="1800"/>
          </a:p>
          <a:p>
            <a:pPr marL="914400" lvl="1" indent="-342900" algn="l" rtl="0">
              <a:lnSpc>
                <a:spcPct val="120000"/>
              </a:lnSpc>
              <a:spcBef>
                <a:spcPts val="0"/>
              </a:spcBef>
              <a:spcAft>
                <a:spcPts val="0"/>
              </a:spcAft>
              <a:buSzPts val="1800"/>
              <a:buChar char="•"/>
            </a:pPr>
            <a:r>
              <a:rPr lang="en-GB" sz="1800"/>
              <a:t>handles HTTPS communication and proxies client requests to the MISP application running in the backend.</a:t>
            </a:r>
            <a:endParaRPr sz="1800"/>
          </a:p>
          <a:p>
            <a:pPr marL="457200" lvl="0" indent="-342900" algn="l" rtl="0">
              <a:lnSpc>
                <a:spcPct val="120000"/>
              </a:lnSpc>
              <a:spcBef>
                <a:spcPts val="0"/>
              </a:spcBef>
              <a:spcAft>
                <a:spcPts val="0"/>
              </a:spcAft>
              <a:buSzPts val="1800"/>
              <a:buChar char="•"/>
            </a:pPr>
            <a:r>
              <a:rPr lang="en-GB" sz="1800"/>
              <a:t>The MISP database</a:t>
            </a:r>
            <a:endParaRPr sz="1800"/>
          </a:p>
          <a:p>
            <a:pPr marL="914400" lvl="1" indent="-342900" algn="l" rtl="0">
              <a:lnSpc>
                <a:spcPct val="120000"/>
              </a:lnSpc>
              <a:spcBef>
                <a:spcPts val="0"/>
              </a:spcBef>
              <a:spcAft>
                <a:spcPts val="0"/>
              </a:spcAft>
              <a:buSzPts val="1800"/>
              <a:buChar char="•"/>
            </a:pPr>
            <a:r>
              <a:rPr lang="en-GB" sz="1800"/>
              <a:t>Information about the portals users and their groups, metadata about X-Road producers, metadata about services, including generated forms, information about query access rights.</a:t>
            </a:r>
            <a:endParaRPr sz="1800"/>
          </a:p>
        </p:txBody>
      </p:sp>
      <p:sp>
        <p:nvSpPr>
          <p:cNvPr id="565" name="Google Shape;565;g33539ab047e_0_26"/>
          <p:cNvSpPr txBox="1">
            <a:spLocks noGrp="1"/>
          </p:cNvSpPr>
          <p:nvPr>
            <p:ph type="body" idx="2"/>
          </p:nvPr>
        </p:nvSpPr>
        <p:spPr>
          <a:xfrm>
            <a:off x="371461" y="773404"/>
            <a:ext cx="11448300" cy="1977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Clr>
                <a:srgbClr val="000000"/>
              </a:buClr>
              <a:buSzPts val="1200"/>
              <a:buFont typeface="Arial"/>
              <a:buNone/>
            </a:pPr>
            <a:r>
              <a:rPr lang="en-GB"/>
              <a:t>Overview and architecture</a:t>
            </a:r>
            <a:endParaRPr/>
          </a:p>
        </p:txBody>
      </p:sp>
      <p:sp>
        <p:nvSpPr>
          <p:cNvPr id="566" name="Google Shape;566;g33539ab047e_0_26"/>
          <p:cNvSpPr txBox="1">
            <a:spLocks noGrp="1"/>
          </p:cNvSpPr>
          <p:nvPr>
            <p:ph type="title"/>
          </p:nvPr>
        </p:nvSpPr>
        <p:spPr>
          <a:xfrm>
            <a:off x="371476" y="1125538"/>
            <a:ext cx="11448900" cy="99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MISP components</a:t>
            </a:r>
            <a:endParaRPr/>
          </a:p>
        </p:txBody>
      </p:sp>
      <p:sp>
        <p:nvSpPr>
          <p:cNvPr id="567" name="Google Shape;567;g33539ab047e_0_26"/>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33539ab047e_0_34"/>
          <p:cNvSpPr txBox="1">
            <a:spLocks noGrp="1"/>
          </p:cNvSpPr>
          <p:nvPr>
            <p:ph type="body" idx="1"/>
          </p:nvPr>
        </p:nvSpPr>
        <p:spPr>
          <a:xfrm>
            <a:off x="371461" y="2205038"/>
            <a:ext cx="11448300" cy="40323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500"/>
              </a:spcBef>
              <a:spcAft>
                <a:spcPts val="0"/>
              </a:spcAft>
              <a:buSzPts val="1800"/>
              <a:buChar char="•"/>
            </a:pPr>
            <a:r>
              <a:rPr lang="en-GB" sz="1800"/>
              <a:t>Supported operating system: Ubuntu Server 22.04 Long-Term Support (LTS), 64-bit.</a:t>
            </a:r>
            <a:endParaRPr sz="1800"/>
          </a:p>
          <a:p>
            <a:pPr marL="457200" lvl="0" indent="-342900" algn="l" rtl="0">
              <a:lnSpc>
                <a:spcPct val="120000"/>
              </a:lnSpc>
              <a:spcBef>
                <a:spcPts val="0"/>
              </a:spcBef>
              <a:spcAft>
                <a:spcPts val="0"/>
              </a:spcAft>
              <a:buSzPts val="1800"/>
              <a:buChar char="•"/>
            </a:pPr>
            <a:r>
              <a:rPr lang="en-GB" sz="1800"/>
              <a:t>Supported Java version: 8</a:t>
            </a:r>
            <a:endParaRPr sz="1800"/>
          </a:p>
          <a:p>
            <a:pPr marL="457200" lvl="0" indent="-342900" algn="l" rtl="0">
              <a:lnSpc>
                <a:spcPct val="120000"/>
              </a:lnSpc>
              <a:spcBef>
                <a:spcPts val="0"/>
              </a:spcBef>
              <a:spcAft>
                <a:spcPts val="0"/>
              </a:spcAft>
              <a:buSzPts val="1800"/>
              <a:buChar char="•"/>
            </a:pPr>
            <a:r>
              <a:rPr lang="en-GB" sz="1800"/>
              <a:t>Needs connection with an X-Road Security Server (internal interface), which has an X-Road setup in place; MISP operates through X-Road.</a:t>
            </a:r>
            <a:endParaRPr sz="1800"/>
          </a:p>
          <a:p>
            <a:pPr marL="457200" lvl="0" indent="-342900" algn="l" rtl="0">
              <a:lnSpc>
                <a:spcPct val="120000"/>
              </a:lnSpc>
              <a:spcBef>
                <a:spcPts val="0"/>
              </a:spcBef>
              <a:spcAft>
                <a:spcPts val="0"/>
              </a:spcAft>
              <a:buSzPts val="1800"/>
              <a:buChar char="•"/>
            </a:pPr>
            <a:r>
              <a:rPr lang="en-GB" sz="1800"/>
              <a:t>Recommended hardware requirements: 64-bit processor, 4 GB of RAM</a:t>
            </a:r>
            <a:endParaRPr sz="1800"/>
          </a:p>
        </p:txBody>
      </p:sp>
      <p:sp>
        <p:nvSpPr>
          <p:cNvPr id="574" name="Google Shape;574;g33539ab047e_0_34"/>
          <p:cNvSpPr txBox="1">
            <a:spLocks noGrp="1"/>
          </p:cNvSpPr>
          <p:nvPr>
            <p:ph type="body" idx="2"/>
          </p:nvPr>
        </p:nvSpPr>
        <p:spPr>
          <a:xfrm>
            <a:off x="371461" y="773404"/>
            <a:ext cx="11448300" cy="1977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Clr>
                <a:srgbClr val="000000"/>
              </a:buClr>
              <a:buSzPts val="1200"/>
              <a:buFont typeface="Arial"/>
              <a:buNone/>
            </a:pPr>
            <a:endParaRPr/>
          </a:p>
          <a:p>
            <a:pPr marL="0" lvl="0" indent="0" algn="l" rtl="0">
              <a:lnSpc>
                <a:spcPct val="120000"/>
              </a:lnSpc>
              <a:spcBef>
                <a:spcPts val="500"/>
              </a:spcBef>
              <a:spcAft>
                <a:spcPts val="0"/>
              </a:spcAft>
              <a:buClr>
                <a:srgbClr val="000000"/>
              </a:buClr>
              <a:buSzPts val="1200"/>
              <a:buFont typeface="Arial"/>
              <a:buNone/>
            </a:pPr>
            <a:r>
              <a:rPr lang="en-GB"/>
              <a:t>Setup</a:t>
            </a:r>
            <a:endParaRPr/>
          </a:p>
        </p:txBody>
      </p:sp>
      <p:sp>
        <p:nvSpPr>
          <p:cNvPr id="575" name="Google Shape;575;g33539ab047e_0_34"/>
          <p:cNvSpPr txBox="1">
            <a:spLocks noGrp="1"/>
          </p:cNvSpPr>
          <p:nvPr>
            <p:ph type="title"/>
          </p:nvPr>
        </p:nvSpPr>
        <p:spPr>
          <a:xfrm>
            <a:off x="371476" y="1125538"/>
            <a:ext cx="11448900" cy="99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Requirements for the environment</a:t>
            </a:r>
            <a:endParaRPr/>
          </a:p>
        </p:txBody>
      </p:sp>
      <p:sp>
        <p:nvSpPr>
          <p:cNvPr id="576" name="Google Shape;576;g33539ab047e_0_34"/>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33539ab047e_0_42"/>
          <p:cNvSpPr txBox="1">
            <a:spLocks noGrp="1"/>
          </p:cNvSpPr>
          <p:nvPr>
            <p:ph type="body" idx="2"/>
          </p:nvPr>
        </p:nvSpPr>
        <p:spPr>
          <a:xfrm>
            <a:off x="5703867" y="1125538"/>
            <a:ext cx="6116700" cy="5111700"/>
          </a:xfrm>
          <a:prstGeom prst="rect">
            <a:avLst/>
          </a:prstGeom>
          <a:noFill/>
          <a:ln>
            <a:noFill/>
          </a:ln>
        </p:spPr>
        <p:txBody>
          <a:bodyPr spcFirstLastPara="1" wrap="square" lIns="0" tIns="0" rIns="0" bIns="0" anchor="t" anchorCtr="0">
            <a:noAutofit/>
          </a:bodyPr>
          <a:lstStyle/>
          <a:p>
            <a:pPr marL="457200" lvl="0" indent="-317500" algn="l" rtl="0">
              <a:spcBef>
                <a:spcPts val="0"/>
              </a:spcBef>
              <a:spcAft>
                <a:spcPts val="0"/>
              </a:spcAft>
              <a:buClr>
                <a:schemeClr val="dk1"/>
              </a:buClr>
              <a:buSzPts val="1400"/>
              <a:buChar char="•"/>
            </a:pPr>
            <a:r>
              <a:rPr lang="en-GB"/>
              <a:t>misp1.dev.roksnet.com</a:t>
            </a:r>
            <a:endParaRPr/>
          </a:p>
          <a:p>
            <a:pPr marL="457200" lvl="0" indent="-317500" algn="l" rtl="0">
              <a:spcBef>
                <a:spcPts val="0"/>
              </a:spcBef>
              <a:spcAft>
                <a:spcPts val="0"/>
              </a:spcAft>
              <a:buClr>
                <a:schemeClr val="dk1"/>
              </a:buClr>
              <a:buSzPts val="1400"/>
              <a:buChar char="•"/>
            </a:pPr>
            <a:r>
              <a:rPr lang="en-GB"/>
              <a:t>misp2.dev.roksnet.com</a:t>
            </a:r>
            <a:endParaRPr/>
          </a:p>
          <a:p>
            <a:pPr marL="457200" lvl="0" indent="-317500" algn="l" rtl="0">
              <a:spcBef>
                <a:spcPts val="0"/>
              </a:spcBef>
              <a:spcAft>
                <a:spcPts val="0"/>
              </a:spcAft>
              <a:buClr>
                <a:schemeClr val="dk1"/>
              </a:buClr>
              <a:buSzPts val="1400"/>
              <a:buChar char="•"/>
            </a:pPr>
            <a:r>
              <a:rPr lang="en-GB"/>
              <a:t>misp3.dev.roksnet.com</a:t>
            </a:r>
            <a:endParaRPr/>
          </a:p>
          <a:p>
            <a:pPr marL="457200" lvl="0" indent="-317500" algn="l" rtl="0">
              <a:spcBef>
                <a:spcPts val="0"/>
              </a:spcBef>
              <a:spcAft>
                <a:spcPts val="0"/>
              </a:spcAft>
              <a:buClr>
                <a:schemeClr val="dk1"/>
              </a:buClr>
              <a:buSzPts val="1400"/>
              <a:buChar char="•"/>
            </a:pPr>
            <a:r>
              <a:rPr lang="en-GB"/>
              <a:t>misp4.dev.roksnet.com</a:t>
            </a:r>
            <a:endParaRPr/>
          </a:p>
          <a:p>
            <a:pPr marL="457200" lvl="0" indent="-317500" algn="l" rtl="0">
              <a:lnSpc>
                <a:spcPct val="120000"/>
              </a:lnSpc>
              <a:spcBef>
                <a:spcPts val="0"/>
              </a:spcBef>
              <a:spcAft>
                <a:spcPts val="0"/>
              </a:spcAft>
              <a:buSzPts val="1400"/>
              <a:buChar char="•"/>
            </a:pPr>
            <a:r>
              <a:rPr lang="en-GB"/>
              <a:t>misp5.dev.roksnet.com</a:t>
            </a:r>
            <a:endParaRPr/>
          </a:p>
          <a:p>
            <a:pPr marL="457200" lvl="0" indent="0" algn="l" rtl="0">
              <a:lnSpc>
                <a:spcPct val="120000"/>
              </a:lnSpc>
              <a:spcBef>
                <a:spcPts val="0"/>
              </a:spcBef>
              <a:spcAft>
                <a:spcPts val="0"/>
              </a:spcAft>
              <a:buNone/>
            </a:pPr>
            <a:endParaRPr/>
          </a:p>
          <a:p>
            <a:pPr marL="457200" lvl="0" indent="0" algn="l" rtl="0">
              <a:lnSpc>
                <a:spcPct val="120000"/>
              </a:lnSpc>
              <a:spcBef>
                <a:spcPts val="0"/>
              </a:spcBef>
              <a:spcAft>
                <a:spcPts val="0"/>
              </a:spcAft>
              <a:buNone/>
            </a:pPr>
            <a:endParaRPr/>
          </a:p>
          <a:p>
            <a:pPr marL="457200" lvl="0" indent="0" algn="l" rtl="0">
              <a:lnSpc>
                <a:spcPct val="120000"/>
              </a:lnSpc>
              <a:spcBef>
                <a:spcPts val="0"/>
              </a:spcBef>
              <a:spcAft>
                <a:spcPts val="0"/>
              </a:spcAft>
              <a:buNone/>
            </a:pPr>
            <a:r>
              <a:rPr lang="en-GB"/>
              <a:t>SSH user: training</a:t>
            </a:r>
            <a:endParaRPr/>
          </a:p>
          <a:p>
            <a:pPr marL="457200" lvl="0" indent="0" algn="l" rtl="0">
              <a:lnSpc>
                <a:spcPct val="120000"/>
              </a:lnSpc>
              <a:spcBef>
                <a:spcPts val="0"/>
              </a:spcBef>
              <a:spcAft>
                <a:spcPts val="0"/>
              </a:spcAft>
              <a:buNone/>
            </a:pPr>
            <a:r>
              <a:rPr lang="en-GB"/>
              <a:t>SSH password: training</a:t>
            </a:r>
            <a:endParaRPr/>
          </a:p>
        </p:txBody>
      </p:sp>
      <p:sp>
        <p:nvSpPr>
          <p:cNvPr id="583" name="Google Shape;583;g33539ab047e_0_42"/>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18</a:t>
            </a:fld>
            <a:endParaRPr/>
          </a:p>
        </p:txBody>
      </p:sp>
      <p:sp>
        <p:nvSpPr>
          <p:cNvPr id="584" name="Google Shape;584;g33539ab047e_0_42"/>
          <p:cNvSpPr txBox="1">
            <a:spLocks noGrp="1"/>
          </p:cNvSpPr>
          <p:nvPr>
            <p:ph type="title"/>
          </p:nvPr>
        </p:nvSpPr>
        <p:spPr>
          <a:xfrm>
            <a:off x="368833" y="1125539"/>
            <a:ext cx="4824000" cy="3017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GB"/>
              <a:t>MISP</a:t>
            </a:r>
            <a:endParaRPr/>
          </a:p>
        </p:txBody>
      </p:sp>
      <p:sp>
        <p:nvSpPr>
          <p:cNvPr id="585" name="Google Shape;585;g33539ab047e_0_42"/>
          <p:cNvSpPr txBox="1">
            <a:spLocks noGrp="1"/>
          </p:cNvSpPr>
          <p:nvPr>
            <p:ph type="body" idx="1"/>
          </p:nvPr>
        </p:nvSpPr>
        <p:spPr>
          <a:xfrm>
            <a:off x="368834" y="4143375"/>
            <a:ext cx="4824000" cy="20940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500"/>
              </a:spcBef>
              <a:spcAft>
                <a:spcPts val="0"/>
              </a:spcAft>
              <a:buSzPts val="2000"/>
              <a:buNone/>
            </a:pPr>
            <a:r>
              <a:rPr lang="en-GB"/>
              <a:t>Installing and configuring MISP into a clean VM.</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g33539ab047e_0_58"/>
          <p:cNvSpPr txBox="1">
            <a:spLocks noGrp="1"/>
          </p:cNvSpPr>
          <p:nvPr>
            <p:ph type="body" idx="1"/>
          </p:nvPr>
        </p:nvSpPr>
        <p:spPr>
          <a:xfrm>
            <a:off x="371461" y="2205038"/>
            <a:ext cx="11448300" cy="40323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500"/>
              </a:spcBef>
              <a:spcAft>
                <a:spcPts val="0"/>
              </a:spcAft>
              <a:buSzPts val="1800"/>
              <a:buChar char="•"/>
            </a:pPr>
            <a:r>
              <a:rPr lang="en-GB" sz="1800"/>
              <a:t>Add package repositories:</a:t>
            </a:r>
            <a:endParaRPr sz="1800"/>
          </a:p>
          <a:p>
            <a:pPr marL="457200" lvl="0" indent="457200" algn="l" rtl="0">
              <a:lnSpc>
                <a:spcPct val="120000"/>
              </a:lnSpc>
              <a:spcBef>
                <a:spcPts val="500"/>
              </a:spcBef>
              <a:spcAft>
                <a:spcPts val="0"/>
              </a:spcAft>
              <a:buSzPts val="1400"/>
              <a:buNone/>
            </a:pPr>
            <a:r>
              <a:rPr lang="en-GB" sz="1800">
                <a:latin typeface="Consolas"/>
                <a:ea typeface="Consolas"/>
                <a:cs typeface="Consolas"/>
                <a:sym typeface="Consola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sudo nano /etc/apt/sources.list.d/misp.list</a:t>
            </a:r>
            <a:endParaRPr sz="1800">
              <a:latin typeface="Consolas"/>
              <a:ea typeface="Consolas"/>
              <a:cs typeface="Consolas"/>
              <a:sym typeface="Consola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457200" lvl="0" indent="457200" algn="l" rtl="0">
              <a:lnSpc>
                <a:spcPct val="120000"/>
              </a:lnSpc>
              <a:spcBef>
                <a:spcPts val="500"/>
              </a:spcBef>
              <a:spcAft>
                <a:spcPts val="0"/>
              </a:spcAft>
              <a:buSzPts val="1400"/>
              <a:buNone/>
            </a:pPr>
            <a:r>
              <a:rPr lang="en-GB" sz="1800">
                <a:latin typeface="Consolas"/>
                <a:ea typeface="Consolas"/>
                <a:cs typeface="Consolas"/>
                <a:sym typeface="Consola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Add MISP repo</a:t>
            </a:r>
            <a:endParaRPr sz="1800">
              <a:latin typeface="Consolas"/>
              <a:ea typeface="Consolas"/>
              <a:cs typeface="Consolas"/>
              <a:sym typeface="Consola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457200" lvl="0" indent="457200" algn="l" rtl="0">
              <a:lnSpc>
                <a:spcPct val="120000"/>
              </a:lnSpc>
              <a:spcBef>
                <a:spcPts val="500"/>
              </a:spcBef>
              <a:spcAft>
                <a:spcPts val="0"/>
              </a:spcAft>
              <a:buSzPts val="1400"/>
              <a:buNone/>
            </a:pPr>
            <a:r>
              <a:rPr lang="en-GB" sz="1800">
                <a:latin typeface="Consolas"/>
                <a:ea typeface="Consolas"/>
                <a:cs typeface="Consolas"/>
                <a:sym typeface="Consola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deb [trusted=yes] http://10.222.0.200/misp jammy main</a:t>
            </a:r>
            <a:endParaRPr sz="1800">
              <a:latin typeface="Consolas"/>
              <a:ea typeface="Consolas"/>
              <a:cs typeface="Consolas"/>
              <a:sym typeface="Consolas"/>
            </a:endParaRPr>
          </a:p>
          <a:p>
            <a:pPr marL="457200" lvl="0" indent="-342900" algn="l" rtl="0">
              <a:lnSpc>
                <a:spcPct val="120000"/>
              </a:lnSpc>
              <a:spcBef>
                <a:spcPts val="500"/>
              </a:spcBef>
              <a:spcAft>
                <a:spcPts val="0"/>
              </a:spcAft>
              <a:buSzPts val="1800"/>
              <a:buChar char="•"/>
            </a:pPr>
            <a:r>
              <a:rPr lang="en-GB" sz="1800"/>
              <a:t>Update package list</a:t>
            </a:r>
            <a:endParaRPr sz="1800"/>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sudo apt -o "Acquire::https::Verify-Peer=false" update</a:t>
            </a:r>
            <a:endParaRPr sz="1800">
              <a:latin typeface="Consolas"/>
              <a:ea typeface="Consolas"/>
              <a:cs typeface="Consolas"/>
              <a:sym typeface="Consolas"/>
            </a:endParaRPr>
          </a:p>
          <a:p>
            <a:pPr marL="0" lvl="0" indent="0" algn="l" rtl="0">
              <a:lnSpc>
                <a:spcPct val="120000"/>
              </a:lnSpc>
              <a:spcBef>
                <a:spcPts val="500"/>
              </a:spcBef>
              <a:spcAft>
                <a:spcPts val="0"/>
              </a:spcAft>
              <a:buSzPts val="1400"/>
              <a:buNone/>
            </a:pPr>
            <a:r>
              <a:rPr lang="en-GB" sz="1800"/>
              <a:t>	</a:t>
            </a:r>
            <a:endParaRPr sz="1800"/>
          </a:p>
        </p:txBody>
      </p:sp>
      <p:sp>
        <p:nvSpPr>
          <p:cNvPr id="592" name="Google Shape;592;g33539ab047e_0_58"/>
          <p:cNvSpPr txBox="1">
            <a:spLocks noGrp="1"/>
          </p:cNvSpPr>
          <p:nvPr>
            <p:ph type="body" idx="2"/>
          </p:nvPr>
        </p:nvSpPr>
        <p:spPr>
          <a:xfrm>
            <a:off x="371461" y="773404"/>
            <a:ext cx="11448300" cy="1977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SzPts val="1200"/>
              <a:buNone/>
            </a:pPr>
            <a:r>
              <a:rPr lang="en-GB"/>
              <a:t>Setup</a:t>
            </a:r>
            <a:endParaRPr/>
          </a:p>
        </p:txBody>
      </p:sp>
      <p:sp>
        <p:nvSpPr>
          <p:cNvPr id="593" name="Google Shape;593;g33539ab047e_0_58"/>
          <p:cNvSpPr txBox="1">
            <a:spLocks noGrp="1"/>
          </p:cNvSpPr>
          <p:nvPr>
            <p:ph type="title"/>
          </p:nvPr>
        </p:nvSpPr>
        <p:spPr>
          <a:xfrm>
            <a:off x="371476" y="1125538"/>
            <a:ext cx="11448900" cy="99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Preparing the environment</a:t>
            </a:r>
            <a:endParaRPr/>
          </a:p>
        </p:txBody>
      </p:sp>
      <p:sp>
        <p:nvSpPr>
          <p:cNvPr id="594" name="Google Shape;594;g33539ab047e_0_58"/>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
          <p:cNvSpPr txBox="1">
            <a:spLocks noGrp="1"/>
          </p:cNvSpPr>
          <p:nvPr>
            <p:ph type="title"/>
          </p:nvPr>
        </p:nvSpPr>
        <p:spPr>
          <a:xfrm>
            <a:off x="5704045" y="1089025"/>
            <a:ext cx="6122194" cy="756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3000"/>
              <a:buFont typeface="Arial"/>
              <a:buNone/>
            </a:pPr>
            <a:r>
              <a:rPr lang="en-GB"/>
              <a:t>Agenda</a:t>
            </a:r>
            <a:endParaRPr/>
          </a:p>
        </p:txBody>
      </p:sp>
      <p:sp>
        <p:nvSpPr>
          <p:cNvPr id="399" name="Google Shape;399;p2"/>
          <p:cNvSpPr txBox="1">
            <a:spLocks noGrp="1"/>
          </p:cNvSpPr>
          <p:nvPr>
            <p:ph type="body" idx="16"/>
          </p:nvPr>
        </p:nvSpPr>
        <p:spPr>
          <a:xfrm>
            <a:off x="381000" y="1496291"/>
            <a:ext cx="2296800" cy="4740997"/>
          </a:xfrm>
          <a:prstGeom prst="rect">
            <a:avLst/>
          </a:prstGeom>
          <a:noFill/>
          <a:ln>
            <a:noFill/>
          </a:ln>
        </p:spPr>
        <p:txBody>
          <a:bodyPr spcFirstLastPara="1" wrap="square" lIns="0" tIns="0" rIns="0" bIns="0" anchor="b" anchorCtr="0">
            <a:noAutofit/>
          </a:bodyPr>
          <a:lstStyle/>
          <a:p>
            <a:pPr marL="0" lvl="0" indent="0" algn="r" rtl="0">
              <a:lnSpc>
                <a:spcPct val="120000"/>
              </a:lnSpc>
              <a:spcBef>
                <a:spcPts val="0"/>
              </a:spcBef>
              <a:spcAft>
                <a:spcPts val="0"/>
              </a:spcAft>
              <a:buClr>
                <a:schemeClr val="lt1"/>
              </a:buClr>
              <a:buSzPts val="1500"/>
              <a:buNone/>
            </a:pPr>
            <a:r>
              <a:rPr lang="en-GB"/>
              <a:t>Breaks will be arranged according to the tempo. We try to have a break at least after 1.5h or work..</a:t>
            </a:r>
            <a:endParaRPr/>
          </a:p>
        </p:txBody>
      </p:sp>
      <p:sp>
        <p:nvSpPr>
          <p:cNvPr id="400" name="Google Shape;400;p2"/>
          <p:cNvSpPr txBox="1">
            <a:spLocks noGrp="1"/>
          </p:cNvSpPr>
          <p:nvPr>
            <p:ph type="body" idx="1"/>
          </p:nvPr>
        </p:nvSpPr>
        <p:spPr>
          <a:xfrm>
            <a:off x="6964520" y="2025774"/>
            <a:ext cx="4861800" cy="576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1000"/>
              </a:spcBef>
              <a:spcAft>
                <a:spcPts val="0"/>
              </a:spcAft>
              <a:buSzPts val="2000"/>
              <a:buNone/>
            </a:pPr>
            <a:r>
              <a:rPr lang="en-GB"/>
              <a:t>Member management</a:t>
            </a:r>
            <a:endParaRPr/>
          </a:p>
        </p:txBody>
      </p:sp>
      <p:sp>
        <p:nvSpPr>
          <p:cNvPr id="401" name="Google Shape;401;p2"/>
          <p:cNvSpPr txBox="1">
            <a:spLocks noGrp="1"/>
          </p:cNvSpPr>
          <p:nvPr>
            <p:ph type="body" idx="2"/>
          </p:nvPr>
        </p:nvSpPr>
        <p:spPr>
          <a:xfrm>
            <a:off x="5704045" y="2025774"/>
            <a:ext cx="1039800" cy="576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1000"/>
              </a:spcBef>
              <a:spcAft>
                <a:spcPts val="0"/>
              </a:spcAft>
              <a:buSzPts val="2000"/>
              <a:buNone/>
            </a:pPr>
            <a:r>
              <a:rPr lang="en-GB"/>
              <a:t>1</a:t>
            </a:r>
            <a:endParaRPr/>
          </a:p>
        </p:txBody>
      </p:sp>
      <p:sp>
        <p:nvSpPr>
          <p:cNvPr id="402" name="Google Shape;402;p2"/>
          <p:cNvSpPr txBox="1">
            <a:spLocks noGrp="1"/>
          </p:cNvSpPr>
          <p:nvPr>
            <p:ph type="body" idx="3"/>
          </p:nvPr>
        </p:nvSpPr>
        <p:spPr>
          <a:xfrm>
            <a:off x="6964519" y="2752900"/>
            <a:ext cx="4861800" cy="576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1000"/>
              </a:spcBef>
              <a:spcAft>
                <a:spcPts val="0"/>
              </a:spcAft>
              <a:buSzPts val="2000"/>
              <a:buNone/>
            </a:pPr>
            <a:r>
              <a:rPr lang="en-GB"/>
              <a:t>Operation and governance of ecosystem</a:t>
            </a:r>
            <a:endParaRPr/>
          </a:p>
        </p:txBody>
      </p:sp>
      <p:sp>
        <p:nvSpPr>
          <p:cNvPr id="403" name="Google Shape;403;p2"/>
          <p:cNvSpPr txBox="1">
            <a:spLocks noGrp="1"/>
          </p:cNvSpPr>
          <p:nvPr>
            <p:ph type="body" idx="4"/>
          </p:nvPr>
        </p:nvSpPr>
        <p:spPr>
          <a:xfrm>
            <a:off x="5704045" y="2752887"/>
            <a:ext cx="1039800" cy="576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1000"/>
              </a:spcBef>
              <a:spcAft>
                <a:spcPts val="0"/>
              </a:spcAft>
              <a:buSzPts val="2000"/>
              <a:buNone/>
            </a:pPr>
            <a:r>
              <a:rPr lang="en-GB"/>
              <a:t>2</a:t>
            </a:r>
            <a:endParaRPr/>
          </a:p>
        </p:txBody>
      </p:sp>
      <p:sp>
        <p:nvSpPr>
          <p:cNvPr id="404" name="Google Shape;404;p2"/>
          <p:cNvSpPr txBox="1">
            <a:spLocks noGrp="1"/>
          </p:cNvSpPr>
          <p:nvPr>
            <p:ph type="body" idx="5"/>
          </p:nvPr>
        </p:nvSpPr>
        <p:spPr>
          <a:xfrm>
            <a:off x="6964519" y="3480000"/>
            <a:ext cx="4861800" cy="576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1000"/>
              </a:spcBef>
              <a:spcAft>
                <a:spcPts val="0"/>
              </a:spcAft>
              <a:buSzPts val="2000"/>
              <a:buNone/>
            </a:pPr>
            <a:r>
              <a:rPr lang="en-GB"/>
              <a:t>MISP setup practice</a:t>
            </a:r>
            <a:endParaRPr/>
          </a:p>
        </p:txBody>
      </p:sp>
      <p:sp>
        <p:nvSpPr>
          <p:cNvPr id="405" name="Google Shape;405;p2"/>
          <p:cNvSpPr txBox="1">
            <a:spLocks noGrp="1"/>
          </p:cNvSpPr>
          <p:nvPr>
            <p:ph type="body" idx="6"/>
          </p:nvPr>
        </p:nvSpPr>
        <p:spPr>
          <a:xfrm>
            <a:off x="5704045" y="3480000"/>
            <a:ext cx="1039800" cy="576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1000"/>
              </a:spcBef>
              <a:spcAft>
                <a:spcPts val="0"/>
              </a:spcAft>
              <a:buSzPts val="2000"/>
              <a:buNone/>
            </a:pPr>
            <a:r>
              <a:rPr lang="en-GB"/>
              <a:t>3</a:t>
            </a:r>
            <a:endParaRPr/>
          </a:p>
        </p:txBody>
      </p:sp>
      <p:sp>
        <p:nvSpPr>
          <p:cNvPr id="406" name="Google Shape;406;p2"/>
          <p:cNvSpPr txBox="1">
            <a:spLocks noGrp="1"/>
          </p:cNvSpPr>
          <p:nvPr>
            <p:ph type="body" idx="7"/>
          </p:nvPr>
        </p:nvSpPr>
        <p:spPr>
          <a:xfrm>
            <a:off x="6964519" y="4207113"/>
            <a:ext cx="4861800" cy="576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1000"/>
              </a:spcBef>
              <a:spcAft>
                <a:spcPts val="0"/>
              </a:spcAft>
              <a:buSzPts val="2000"/>
              <a:buNone/>
            </a:pPr>
            <a:r>
              <a:rPr lang="en-GB"/>
              <a:t>Q&amp;A</a:t>
            </a:r>
            <a:endParaRPr/>
          </a:p>
        </p:txBody>
      </p:sp>
      <p:sp>
        <p:nvSpPr>
          <p:cNvPr id="407" name="Google Shape;407;p2"/>
          <p:cNvSpPr txBox="1">
            <a:spLocks noGrp="1"/>
          </p:cNvSpPr>
          <p:nvPr>
            <p:ph type="body" idx="8"/>
          </p:nvPr>
        </p:nvSpPr>
        <p:spPr>
          <a:xfrm>
            <a:off x="5704045" y="4207113"/>
            <a:ext cx="1039800" cy="576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1000"/>
              </a:spcBef>
              <a:spcAft>
                <a:spcPts val="0"/>
              </a:spcAft>
              <a:buSzPts val="2000"/>
              <a:buNone/>
            </a:pPr>
            <a:r>
              <a:rPr lang="en-GB"/>
              <a:t>4</a:t>
            </a:r>
            <a:endParaRPr/>
          </a:p>
        </p:txBody>
      </p:sp>
      <p:sp>
        <p:nvSpPr>
          <p:cNvPr id="408" name="Google Shape;408;p2"/>
          <p:cNvSpPr txBox="1">
            <a:spLocks noGrp="1"/>
          </p:cNvSpPr>
          <p:nvPr>
            <p:ph type="body" idx="9"/>
          </p:nvPr>
        </p:nvSpPr>
        <p:spPr>
          <a:xfrm>
            <a:off x="6964519" y="4934225"/>
            <a:ext cx="4861800" cy="576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1000"/>
              </a:spcBef>
              <a:spcAft>
                <a:spcPts val="0"/>
              </a:spcAft>
              <a:buSzPts val="2000"/>
              <a:buNone/>
            </a:pPr>
            <a:r>
              <a:rPr lang="en-GB"/>
              <a:t>Test</a:t>
            </a:r>
            <a:endParaRPr/>
          </a:p>
        </p:txBody>
      </p:sp>
      <p:sp>
        <p:nvSpPr>
          <p:cNvPr id="409" name="Google Shape;409;p2"/>
          <p:cNvSpPr txBox="1">
            <a:spLocks noGrp="1"/>
          </p:cNvSpPr>
          <p:nvPr>
            <p:ph type="body" idx="13"/>
          </p:nvPr>
        </p:nvSpPr>
        <p:spPr>
          <a:xfrm>
            <a:off x="5704045" y="4934225"/>
            <a:ext cx="1039800" cy="576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1000"/>
              </a:spcBef>
              <a:spcAft>
                <a:spcPts val="0"/>
              </a:spcAft>
              <a:buSzPts val="2000"/>
              <a:buNone/>
            </a:pPr>
            <a:r>
              <a:rPr lang="en-GB"/>
              <a:t>5</a:t>
            </a:r>
            <a:endParaRPr/>
          </a:p>
        </p:txBody>
      </p:sp>
      <p:sp>
        <p:nvSpPr>
          <p:cNvPr id="410" name="Google Shape;410;p2"/>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33539ab047e_0_66"/>
          <p:cNvSpPr txBox="1">
            <a:spLocks noGrp="1"/>
          </p:cNvSpPr>
          <p:nvPr>
            <p:ph type="body" idx="1"/>
          </p:nvPr>
        </p:nvSpPr>
        <p:spPr>
          <a:xfrm>
            <a:off x="371461" y="2205038"/>
            <a:ext cx="11448300" cy="40323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500"/>
              </a:spcBef>
              <a:spcAft>
                <a:spcPts val="0"/>
              </a:spcAft>
              <a:buSzPts val="1800"/>
              <a:buChar char="•"/>
            </a:pPr>
            <a:r>
              <a:rPr lang="en-GB" sz="1800"/>
              <a:t>The MISP2 database package xtee-misp2-postgresql is installed with default settings using the command:</a:t>
            </a:r>
            <a:endParaRPr sz="1800"/>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sudo apt-get -o "Acquire::https::Verify-Peer=false" install xtee-misp2-postgresql</a:t>
            </a:r>
            <a:endParaRPr sz="1800">
              <a:latin typeface="Consolas"/>
              <a:ea typeface="Consolas"/>
              <a:cs typeface="Consolas"/>
              <a:sym typeface="Consolas"/>
            </a:endParaRPr>
          </a:p>
          <a:p>
            <a:pPr marL="457200" lvl="0" indent="-342900" algn="l" rtl="0">
              <a:lnSpc>
                <a:spcPct val="120000"/>
              </a:lnSpc>
              <a:spcBef>
                <a:spcPts val="500"/>
              </a:spcBef>
              <a:spcAft>
                <a:spcPts val="0"/>
              </a:spcAft>
              <a:buSzPts val="1800"/>
              <a:buChar char="•"/>
            </a:pPr>
            <a:r>
              <a:rPr lang="en-GB" sz="1800"/>
              <a:t>Below is a list of questions and answers displayed after this command is run.</a:t>
            </a:r>
            <a:endParaRPr sz="1800"/>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Please provide database name: [misp2db]</a:t>
            </a:r>
            <a:endParaRPr sz="1800">
              <a:latin typeface="Consolas"/>
              <a:ea typeface="Consolas"/>
              <a:cs typeface="Consolas"/>
              <a:sym typeface="Consolas"/>
            </a:endParaRPr>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Please provide username for accessing database: [misp2]</a:t>
            </a:r>
            <a:endParaRPr sz="1800">
              <a:latin typeface="Consolas"/>
              <a:ea typeface="Consolas"/>
              <a:cs typeface="Consolas"/>
              <a:sym typeface="Consolas"/>
            </a:endParaRPr>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Enter password for new role: </a:t>
            </a:r>
            <a:endParaRPr sz="1800">
              <a:latin typeface="Consolas"/>
              <a:ea typeface="Consolas"/>
              <a:cs typeface="Consolas"/>
              <a:sym typeface="Consolas"/>
            </a:endParaRPr>
          </a:p>
          <a:p>
            <a:pPr marL="457200" lvl="0" indent="-342900" algn="l" rtl="0">
              <a:lnSpc>
                <a:spcPct val="120000"/>
              </a:lnSpc>
              <a:spcBef>
                <a:spcPts val="500"/>
              </a:spcBef>
              <a:spcAft>
                <a:spcPts val="0"/>
              </a:spcAft>
              <a:buSzPts val="1800"/>
              <a:buChar char="•"/>
            </a:pPr>
            <a:r>
              <a:rPr lang="en-GB" sz="1800"/>
              <a:t>The default role i.e. username is misp2 and only the password is queried.</a:t>
            </a:r>
            <a:endParaRPr sz="1800"/>
          </a:p>
          <a:p>
            <a:pPr marL="914400" lvl="1" indent="-342900" algn="l" rtl="0">
              <a:lnSpc>
                <a:spcPct val="120000"/>
              </a:lnSpc>
              <a:spcBef>
                <a:spcPts val="0"/>
              </a:spcBef>
              <a:spcAft>
                <a:spcPts val="0"/>
              </a:spcAft>
              <a:buSzPts val="1800"/>
              <a:buChar char="•"/>
            </a:pPr>
            <a:r>
              <a:rPr lang="en-GB" sz="1800"/>
              <a:t>For training purposes, use </a:t>
            </a:r>
            <a:r>
              <a:rPr lang="en-GB" sz="1800" b="1"/>
              <a:t>misp2 </a:t>
            </a:r>
            <a:r>
              <a:rPr lang="en-GB" sz="1800"/>
              <a:t>as password. It is suitable only for training environment.</a:t>
            </a:r>
            <a:endParaRPr sz="1800"/>
          </a:p>
          <a:p>
            <a:pPr marL="914400" lvl="0" indent="0" algn="l" rtl="0">
              <a:lnSpc>
                <a:spcPct val="120000"/>
              </a:lnSpc>
              <a:spcBef>
                <a:spcPts val="500"/>
              </a:spcBef>
              <a:spcAft>
                <a:spcPts val="0"/>
              </a:spcAft>
              <a:buSzPts val="1400"/>
              <a:buNone/>
            </a:pPr>
            <a:endParaRPr sz="1800"/>
          </a:p>
          <a:p>
            <a:pPr marL="914400" lvl="0" indent="0" algn="l" rtl="0">
              <a:lnSpc>
                <a:spcPct val="120000"/>
              </a:lnSpc>
              <a:spcBef>
                <a:spcPts val="500"/>
              </a:spcBef>
              <a:spcAft>
                <a:spcPts val="0"/>
              </a:spcAft>
              <a:buSzPts val="1400"/>
              <a:buNone/>
            </a:pPr>
            <a:endParaRPr sz="1800"/>
          </a:p>
        </p:txBody>
      </p:sp>
      <p:sp>
        <p:nvSpPr>
          <p:cNvPr id="601" name="Google Shape;601;g33539ab047e_0_66"/>
          <p:cNvSpPr txBox="1">
            <a:spLocks noGrp="1"/>
          </p:cNvSpPr>
          <p:nvPr>
            <p:ph type="body" idx="2"/>
          </p:nvPr>
        </p:nvSpPr>
        <p:spPr>
          <a:xfrm>
            <a:off x="371461" y="773404"/>
            <a:ext cx="11448300" cy="1977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Clr>
                <a:srgbClr val="000000"/>
              </a:buClr>
              <a:buSzPts val="1200"/>
              <a:buFont typeface="Arial"/>
              <a:buNone/>
            </a:pPr>
            <a:endParaRPr/>
          </a:p>
          <a:p>
            <a:pPr marL="0" lvl="0" indent="0" algn="l" rtl="0">
              <a:lnSpc>
                <a:spcPct val="120000"/>
              </a:lnSpc>
              <a:spcBef>
                <a:spcPts val="500"/>
              </a:spcBef>
              <a:spcAft>
                <a:spcPts val="0"/>
              </a:spcAft>
              <a:buClr>
                <a:srgbClr val="000000"/>
              </a:buClr>
              <a:buSzPts val="1200"/>
              <a:buFont typeface="Arial"/>
              <a:buNone/>
            </a:pPr>
            <a:r>
              <a:rPr lang="en-GB"/>
              <a:t>Setup</a:t>
            </a:r>
            <a:endParaRPr/>
          </a:p>
        </p:txBody>
      </p:sp>
      <p:sp>
        <p:nvSpPr>
          <p:cNvPr id="602" name="Google Shape;602;g33539ab047e_0_66"/>
          <p:cNvSpPr txBox="1">
            <a:spLocks noGrp="1"/>
          </p:cNvSpPr>
          <p:nvPr>
            <p:ph type="title"/>
          </p:nvPr>
        </p:nvSpPr>
        <p:spPr>
          <a:xfrm>
            <a:off x="371476" y="1125538"/>
            <a:ext cx="11448900" cy="99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MISP database package</a:t>
            </a:r>
            <a:endParaRPr/>
          </a:p>
        </p:txBody>
      </p:sp>
      <p:sp>
        <p:nvSpPr>
          <p:cNvPr id="603" name="Google Shape;603;g33539ab047e_0_66"/>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g33539ab047e_0_74"/>
          <p:cNvSpPr txBox="1">
            <a:spLocks noGrp="1"/>
          </p:cNvSpPr>
          <p:nvPr>
            <p:ph type="body" idx="1"/>
          </p:nvPr>
        </p:nvSpPr>
        <p:spPr>
          <a:xfrm>
            <a:off x="371461" y="2205038"/>
            <a:ext cx="11448300" cy="40323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500"/>
              </a:spcBef>
              <a:spcAft>
                <a:spcPts val="0"/>
              </a:spcAft>
              <a:buSzPts val="1800"/>
              <a:buChar char="•"/>
            </a:pPr>
            <a:r>
              <a:rPr lang="en-GB" sz="1800"/>
              <a:t>Install the package xtee-misp2-application.</a:t>
            </a:r>
            <a:endParaRPr sz="1800"/>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sudo apt-get -o "Acquire::https::Verify-Peer=false" install xtee-misp2-application</a:t>
            </a:r>
            <a:endParaRPr sz="1800">
              <a:latin typeface="Consolas"/>
              <a:ea typeface="Consolas"/>
              <a:cs typeface="Consolas"/>
              <a:sym typeface="Consolas"/>
            </a:endParaRPr>
          </a:p>
          <a:p>
            <a:pPr marL="457200" lvl="0" indent="-342900" algn="l" rtl="0">
              <a:lnSpc>
                <a:spcPct val="120000"/>
              </a:lnSpc>
              <a:spcBef>
                <a:spcPts val="500"/>
              </a:spcBef>
              <a:spcAft>
                <a:spcPts val="0"/>
              </a:spcAft>
              <a:buSzPts val="1800"/>
              <a:buChar char="•"/>
            </a:pPr>
            <a:r>
              <a:rPr lang="en-GB" sz="1800"/>
              <a:t>Below is a list of questions and answers displayed after this command is run.</a:t>
            </a:r>
            <a:endParaRPr sz="1800" b="1">
              <a:latin typeface="Consolas"/>
              <a:ea typeface="Consolas"/>
              <a:cs typeface="Consolas"/>
              <a:sym typeface="Consolas"/>
            </a:endParaRPr>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Please provide database host IP to be used [default: 127.0.0.1]:</a:t>
            </a:r>
            <a:endParaRPr sz="1800">
              <a:latin typeface="Consolas"/>
              <a:ea typeface="Consolas"/>
              <a:cs typeface="Consolas"/>
              <a:sym typeface="Consolas"/>
            </a:endParaRPr>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Please provide database port to be used [default: 5432]:</a:t>
            </a:r>
            <a:endParaRPr sz="1800">
              <a:latin typeface="Consolas"/>
              <a:ea typeface="Consolas"/>
              <a:cs typeface="Consolas"/>
              <a:sym typeface="Consolas"/>
            </a:endParaRPr>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Please provide database name to be used [default: misp2db]:</a:t>
            </a:r>
            <a:endParaRPr sz="1800">
              <a:latin typeface="Consolas"/>
              <a:ea typeface="Consolas"/>
              <a:cs typeface="Consolas"/>
              <a:sym typeface="Consolas"/>
            </a:endParaRPr>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Please provide username to be communicating with database [default: misp2]:</a:t>
            </a:r>
            <a:endParaRPr sz="1800">
              <a:latin typeface="Consolas"/>
              <a:ea typeface="Consolas"/>
              <a:cs typeface="Consolas"/>
              <a:sym typeface="Consolas"/>
            </a:endParaRPr>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Please enter password for database user 'misp2': </a:t>
            </a:r>
            <a:r>
              <a:rPr lang="en-GB" sz="1800" b="1">
                <a:latin typeface="Consolas"/>
                <a:ea typeface="Consolas"/>
                <a:cs typeface="Consolas"/>
                <a:sym typeface="Consolas"/>
              </a:rPr>
              <a:t>misp2</a:t>
            </a:r>
            <a:endParaRPr sz="1800" b="1">
              <a:latin typeface="Consolas"/>
              <a:ea typeface="Consolas"/>
              <a:cs typeface="Consolas"/>
              <a:sym typeface="Consolas"/>
            </a:endParaRPr>
          </a:p>
          <a:p>
            <a:pPr marL="914400" lvl="0" indent="0" algn="l" rtl="0">
              <a:lnSpc>
                <a:spcPct val="120000"/>
              </a:lnSpc>
              <a:spcBef>
                <a:spcPts val="500"/>
              </a:spcBef>
              <a:spcAft>
                <a:spcPts val="0"/>
              </a:spcAft>
              <a:buSzPts val="1400"/>
              <a:buNone/>
            </a:pPr>
            <a:endParaRPr sz="1800"/>
          </a:p>
          <a:p>
            <a:pPr marL="914400" lvl="0" indent="0" algn="l" rtl="0">
              <a:lnSpc>
                <a:spcPct val="120000"/>
              </a:lnSpc>
              <a:spcBef>
                <a:spcPts val="500"/>
              </a:spcBef>
              <a:spcAft>
                <a:spcPts val="0"/>
              </a:spcAft>
              <a:buSzPts val="1400"/>
              <a:buNone/>
            </a:pPr>
            <a:endParaRPr sz="1800"/>
          </a:p>
        </p:txBody>
      </p:sp>
      <p:sp>
        <p:nvSpPr>
          <p:cNvPr id="610" name="Google Shape;610;g33539ab047e_0_74"/>
          <p:cNvSpPr txBox="1">
            <a:spLocks noGrp="1"/>
          </p:cNvSpPr>
          <p:nvPr>
            <p:ph type="body" idx="2"/>
          </p:nvPr>
        </p:nvSpPr>
        <p:spPr>
          <a:xfrm>
            <a:off x="371461" y="773404"/>
            <a:ext cx="11448300" cy="1977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Clr>
                <a:srgbClr val="000000"/>
              </a:buClr>
              <a:buSzPts val="1200"/>
              <a:buFont typeface="Arial"/>
              <a:buNone/>
            </a:pPr>
            <a:endParaRPr/>
          </a:p>
          <a:p>
            <a:pPr marL="0" lvl="0" indent="0" algn="l" rtl="0">
              <a:lnSpc>
                <a:spcPct val="120000"/>
              </a:lnSpc>
              <a:spcBef>
                <a:spcPts val="500"/>
              </a:spcBef>
              <a:spcAft>
                <a:spcPts val="0"/>
              </a:spcAft>
              <a:buClr>
                <a:srgbClr val="000000"/>
              </a:buClr>
              <a:buSzPts val="1200"/>
              <a:buFont typeface="Arial"/>
              <a:buNone/>
            </a:pPr>
            <a:r>
              <a:rPr lang="en-GB"/>
              <a:t>Setup</a:t>
            </a:r>
            <a:endParaRPr/>
          </a:p>
        </p:txBody>
      </p:sp>
      <p:sp>
        <p:nvSpPr>
          <p:cNvPr id="611" name="Google Shape;611;g33539ab047e_0_74"/>
          <p:cNvSpPr txBox="1">
            <a:spLocks noGrp="1"/>
          </p:cNvSpPr>
          <p:nvPr>
            <p:ph type="title"/>
          </p:nvPr>
        </p:nvSpPr>
        <p:spPr>
          <a:xfrm>
            <a:off x="371476" y="1125538"/>
            <a:ext cx="11448900" cy="99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MISP application</a:t>
            </a:r>
            <a:endParaRPr/>
          </a:p>
        </p:txBody>
      </p:sp>
      <p:sp>
        <p:nvSpPr>
          <p:cNvPr id="612" name="Google Shape;612;g33539ab047e_0_74"/>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g33539ab047e_0_82"/>
          <p:cNvSpPr txBox="1">
            <a:spLocks noGrp="1"/>
          </p:cNvSpPr>
          <p:nvPr>
            <p:ph type="body" idx="1"/>
          </p:nvPr>
        </p:nvSpPr>
        <p:spPr>
          <a:xfrm>
            <a:off x="371461" y="2205038"/>
            <a:ext cx="11448300" cy="40323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500"/>
              </a:spcBef>
              <a:spcAft>
                <a:spcPts val="0"/>
              </a:spcAft>
              <a:buSzPts val="1800"/>
              <a:buChar char="•"/>
            </a:pPr>
            <a:r>
              <a:rPr lang="en-GB" sz="1800"/>
              <a:t>Below is a list of questions and answers displayed after this command is run.</a:t>
            </a:r>
            <a:endParaRPr sz="1800"/>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Please provide SMTP host address [default: smtp.domain.ee]:</a:t>
            </a:r>
            <a:endParaRPr sz="1800">
              <a:latin typeface="Consolas"/>
              <a:ea typeface="Consolas"/>
              <a:cs typeface="Consolas"/>
              <a:sym typeface="Consolas"/>
            </a:endParaRPr>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Please provide server email address: [default: info@domain.ee]:</a:t>
            </a:r>
            <a:endParaRPr sz="1800">
              <a:latin typeface="Consolas"/>
              <a:ea typeface="Consolas"/>
              <a:cs typeface="Consolas"/>
              <a:sym typeface="Consolas"/>
            </a:endParaRPr>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Please provide X-Road v6 instances (comma separated list)? [default: eu-dev,eu-test,eu]</a:t>
            </a:r>
            <a:r>
              <a:rPr lang="en-GB" sz="1800" b="1">
                <a:latin typeface="Consolas"/>
                <a:ea typeface="Consolas"/>
                <a:cs typeface="Consolas"/>
                <a:sym typeface="Consolas"/>
              </a:rPr>
              <a:t> TM-DEV, TM</a:t>
            </a:r>
            <a:endParaRPr sz="1800" b="1">
              <a:latin typeface="Consolas"/>
              <a:ea typeface="Consolas"/>
              <a:cs typeface="Consolas"/>
              <a:sym typeface="Consolas"/>
            </a:endParaRPr>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Please provide X-Road v6 member classes (comma separated list)? [default: COM,EXT,GOV]</a:t>
            </a:r>
            <a:endParaRPr sz="1800">
              <a:latin typeface="Consolas"/>
              <a:ea typeface="Consolas"/>
              <a:cs typeface="Consolas"/>
              <a:sym typeface="Consolas"/>
            </a:endParaRPr>
          </a:p>
          <a:p>
            <a:pPr marL="914400" lvl="0" indent="0" algn="l" rtl="0">
              <a:lnSpc>
                <a:spcPct val="120000"/>
              </a:lnSpc>
              <a:spcBef>
                <a:spcPts val="500"/>
              </a:spcBef>
              <a:spcAft>
                <a:spcPts val="0"/>
              </a:spcAft>
              <a:buSzPts val="1400"/>
              <a:buNone/>
            </a:pPr>
            <a:endParaRPr sz="1800">
              <a:latin typeface="Consolas"/>
              <a:ea typeface="Consolas"/>
              <a:cs typeface="Consolas"/>
              <a:sym typeface="Consolas"/>
            </a:endParaRPr>
          </a:p>
          <a:p>
            <a:pPr marL="914400" lvl="0" indent="0" algn="l" rtl="0">
              <a:lnSpc>
                <a:spcPct val="120000"/>
              </a:lnSpc>
              <a:spcBef>
                <a:spcPts val="500"/>
              </a:spcBef>
              <a:spcAft>
                <a:spcPts val="0"/>
              </a:spcAft>
              <a:buSzPts val="1400"/>
              <a:buNone/>
            </a:pPr>
            <a:endParaRPr sz="1800" b="1">
              <a:latin typeface="Consolas"/>
              <a:ea typeface="Consolas"/>
              <a:cs typeface="Consolas"/>
              <a:sym typeface="Consolas"/>
            </a:endParaRPr>
          </a:p>
          <a:p>
            <a:pPr marL="914400" lvl="0" indent="0" algn="l" rtl="0">
              <a:lnSpc>
                <a:spcPct val="120000"/>
              </a:lnSpc>
              <a:spcBef>
                <a:spcPts val="500"/>
              </a:spcBef>
              <a:spcAft>
                <a:spcPts val="0"/>
              </a:spcAft>
              <a:buSzPts val="1400"/>
              <a:buNone/>
            </a:pPr>
            <a:endParaRPr sz="1800" b="1">
              <a:latin typeface="Consolas"/>
              <a:ea typeface="Consolas"/>
              <a:cs typeface="Consolas"/>
              <a:sym typeface="Consolas"/>
            </a:endParaRPr>
          </a:p>
          <a:p>
            <a:pPr marL="914400" lvl="0" indent="0" algn="l" rtl="0">
              <a:lnSpc>
                <a:spcPct val="120000"/>
              </a:lnSpc>
              <a:spcBef>
                <a:spcPts val="500"/>
              </a:spcBef>
              <a:spcAft>
                <a:spcPts val="0"/>
              </a:spcAft>
              <a:buSzPts val="1400"/>
              <a:buNone/>
            </a:pPr>
            <a:endParaRPr sz="1800"/>
          </a:p>
          <a:p>
            <a:pPr marL="914400" lvl="0" indent="0" algn="l" rtl="0">
              <a:lnSpc>
                <a:spcPct val="120000"/>
              </a:lnSpc>
              <a:spcBef>
                <a:spcPts val="500"/>
              </a:spcBef>
              <a:spcAft>
                <a:spcPts val="0"/>
              </a:spcAft>
              <a:buSzPts val="1400"/>
              <a:buNone/>
            </a:pPr>
            <a:endParaRPr sz="1800"/>
          </a:p>
        </p:txBody>
      </p:sp>
      <p:sp>
        <p:nvSpPr>
          <p:cNvPr id="619" name="Google Shape;619;g33539ab047e_0_82"/>
          <p:cNvSpPr txBox="1">
            <a:spLocks noGrp="1"/>
          </p:cNvSpPr>
          <p:nvPr>
            <p:ph type="body" idx="2"/>
          </p:nvPr>
        </p:nvSpPr>
        <p:spPr>
          <a:xfrm>
            <a:off x="371461" y="773404"/>
            <a:ext cx="11448300" cy="1977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Clr>
                <a:srgbClr val="000000"/>
              </a:buClr>
              <a:buSzPts val="1200"/>
              <a:buFont typeface="Arial"/>
              <a:buNone/>
            </a:pPr>
            <a:endParaRPr/>
          </a:p>
          <a:p>
            <a:pPr marL="0" lvl="0" indent="0" algn="l" rtl="0">
              <a:lnSpc>
                <a:spcPct val="120000"/>
              </a:lnSpc>
              <a:spcBef>
                <a:spcPts val="500"/>
              </a:spcBef>
              <a:spcAft>
                <a:spcPts val="0"/>
              </a:spcAft>
              <a:buClr>
                <a:srgbClr val="000000"/>
              </a:buClr>
              <a:buSzPts val="1200"/>
              <a:buFont typeface="Arial"/>
              <a:buNone/>
            </a:pPr>
            <a:r>
              <a:rPr lang="en-GB"/>
              <a:t>Setup</a:t>
            </a:r>
            <a:endParaRPr/>
          </a:p>
        </p:txBody>
      </p:sp>
      <p:sp>
        <p:nvSpPr>
          <p:cNvPr id="620" name="Google Shape;620;g33539ab047e_0_82"/>
          <p:cNvSpPr txBox="1">
            <a:spLocks noGrp="1"/>
          </p:cNvSpPr>
          <p:nvPr>
            <p:ph type="title"/>
          </p:nvPr>
        </p:nvSpPr>
        <p:spPr>
          <a:xfrm>
            <a:off x="371476" y="1125538"/>
            <a:ext cx="11448900" cy="99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MISP application</a:t>
            </a:r>
            <a:endParaRPr/>
          </a:p>
        </p:txBody>
      </p:sp>
      <p:sp>
        <p:nvSpPr>
          <p:cNvPr id="621" name="Google Shape;621;g33539ab047e_0_82"/>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33539ab047e_0_90"/>
          <p:cNvSpPr txBox="1">
            <a:spLocks noGrp="1"/>
          </p:cNvSpPr>
          <p:nvPr>
            <p:ph type="body" idx="1"/>
          </p:nvPr>
        </p:nvSpPr>
        <p:spPr>
          <a:xfrm>
            <a:off x="371461" y="2205038"/>
            <a:ext cx="11448300" cy="40323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500"/>
              </a:spcBef>
              <a:spcAft>
                <a:spcPts val="0"/>
              </a:spcAft>
              <a:buSzPts val="1800"/>
              <a:buChar char="•"/>
            </a:pPr>
            <a:r>
              <a:rPr lang="en-GB" sz="1800"/>
              <a:t>Admin account registration:</a:t>
            </a:r>
            <a:endParaRPr sz="1800"/>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Do you want to add new administrator account? [y/n] [default: y]</a:t>
            </a:r>
            <a:endParaRPr sz="1800">
              <a:latin typeface="Consolas"/>
              <a:ea typeface="Consolas"/>
              <a:cs typeface="Consolas"/>
              <a:sym typeface="Consolas"/>
            </a:endParaRPr>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Enter new administrator username &gt; </a:t>
            </a:r>
            <a:r>
              <a:rPr lang="en-GB" sz="1800" b="1">
                <a:latin typeface="Consolas"/>
                <a:ea typeface="Consolas"/>
                <a:cs typeface="Consolas"/>
                <a:sym typeface="Consolas"/>
              </a:rPr>
              <a:t>mispadmin</a:t>
            </a:r>
            <a:endParaRPr sz="1800" b="1">
              <a:latin typeface="Consolas"/>
              <a:ea typeface="Consolas"/>
              <a:cs typeface="Consolas"/>
              <a:sym typeface="Consolas"/>
            </a:endParaRPr>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Enter password &gt; </a:t>
            </a:r>
            <a:r>
              <a:rPr lang="en-GB" sz="1800" b="1">
                <a:latin typeface="Consolas"/>
                <a:ea typeface="Consolas"/>
                <a:cs typeface="Consolas"/>
                <a:sym typeface="Consolas"/>
              </a:rPr>
              <a:t>mispadmin</a:t>
            </a:r>
            <a:endParaRPr sz="1800" b="1">
              <a:latin typeface="Consolas"/>
              <a:ea typeface="Consolas"/>
              <a:cs typeface="Consolas"/>
              <a:sym typeface="Consolas"/>
            </a:endParaRPr>
          </a:p>
          <a:p>
            <a:pPr marL="457200" lvl="0" indent="-342900" algn="l" rtl="0">
              <a:lnSpc>
                <a:spcPct val="120000"/>
              </a:lnSpc>
              <a:spcBef>
                <a:spcPts val="500"/>
              </a:spcBef>
              <a:spcAft>
                <a:spcPts val="0"/>
              </a:spcAft>
              <a:buSzPts val="1800"/>
              <a:buChar char="•"/>
            </a:pPr>
            <a:r>
              <a:rPr lang="en-GB" sz="1800"/>
              <a:t>Allow access from hosting machine and disable HTTPS connection between MISP and Security server:</a:t>
            </a:r>
            <a:endParaRPr sz="1800"/>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Please provide IP address(es) allowed to access administrator interface (separated by space): [default: xx.xx.xx.xx] </a:t>
            </a:r>
            <a:r>
              <a:rPr lang="en-GB" sz="1800" b="1">
                <a:latin typeface="Consolas"/>
                <a:ea typeface="Consolas"/>
                <a:cs typeface="Consolas"/>
                <a:sym typeface="Consolas"/>
              </a:rPr>
              <a:t>all</a:t>
            </a:r>
            <a:endParaRPr sz="1800" b="1">
              <a:latin typeface="Consolas"/>
              <a:ea typeface="Consolas"/>
              <a:cs typeface="Consolas"/>
              <a:sym typeface="Consolas"/>
            </a:endParaRPr>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Do you want to enable HTTPS connection between MISP2 application and security server? [y/n] [default: n] </a:t>
            </a:r>
            <a:r>
              <a:rPr lang="en-GB" sz="1800" b="1">
                <a:latin typeface="Consolas"/>
                <a:ea typeface="Consolas"/>
                <a:cs typeface="Consolas"/>
                <a:sym typeface="Consolas"/>
              </a:rPr>
              <a:t>n</a:t>
            </a:r>
            <a:endParaRPr sz="1800" b="1">
              <a:latin typeface="Consolas"/>
              <a:ea typeface="Consolas"/>
              <a:cs typeface="Consolas"/>
              <a:sym typeface="Consolas"/>
            </a:endParaRPr>
          </a:p>
          <a:p>
            <a:pPr marL="914400" lvl="0" indent="0" algn="l" rtl="0">
              <a:lnSpc>
                <a:spcPct val="120000"/>
              </a:lnSpc>
              <a:spcBef>
                <a:spcPts val="500"/>
              </a:spcBef>
              <a:spcAft>
                <a:spcPts val="0"/>
              </a:spcAft>
              <a:buSzPts val="1400"/>
              <a:buNone/>
            </a:pPr>
            <a:endParaRPr sz="1800">
              <a:latin typeface="Consolas"/>
              <a:ea typeface="Consolas"/>
              <a:cs typeface="Consolas"/>
              <a:sym typeface="Consolas"/>
            </a:endParaRPr>
          </a:p>
          <a:p>
            <a:pPr marL="914400" lvl="0" indent="0" algn="l" rtl="0">
              <a:lnSpc>
                <a:spcPct val="120000"/>
              </a:lnSpc>
              <a:spcBef>
                <a:spcPts val="500"/>
              </a:spcBef>
              <a:spcAft>
                <a:spcPts val="0"/>
              </a:spcAft>
              <a:buSzPts val="1400"/>
              <a:buNone/>
            </a:pPr>
            <a:endParaRPr sz="1800">
              <a:latin typeface="Consolas"/>
              <a:ea typeface="Consolas"/>
              <a:cs typeface="Consolas"/>
              <a:sym typeface="Consolas"/>
            </a:endParaRPr>
          </a:p>
          <a:p>
            <a:pPr marL="914400" lvl="0" indent="0" algn="l" rtl="0">
              <a:lnSpc>
                <a:spcPct val="120000"/>
              </a:lnSpc>
              <a:spcBef>
                <a:spcPts val="500"/>
              </a:spcBef>
              <a:spcAft>
                <a:spcPts val="0"/>
              </a:spcAft>
              <a:buSzPts val="1400"/>
              <a:buNone/>
            </a:pPr>
            <a:endParaRPr sz="1800" b="1">
              <a:latin typeface="Consolas"/>
              <a:ea typeface="Consolas"/>
              <a:cs typeface="Consolas"/>
              <a:sym typeface="Consolas"/>
            </a:endParaRPr>
          </a:p>
          <a:p>
            <a:pPr marL="914400" lvl="0" indent="0" algn="l" rtl="0">
              <a:lnSpc>
                <a:spcPct val="120000"/>
              </a:lnSpc>
              <a:spcBef>
                <a:spcPts val="500"/>
              </a:spcBef>
              <a:spcAft>
                <a:spcPts val="0"/>
              </a:spcAft>
              <a:buSzPts val="1400"/>
              <a:buNone/>
            </a:pPr>
            <a:endParaRPr sz="1800" b="1">
              <a:latin typeface="Consolas"/>
              <a:ea typeface="Consolas"/>
              <a:cs typeface="Consolas"/>
              <a:sym typeface="Consolas"/>
            </a:endParaRPr>
          </a:p>
          <a:p>
            <a:pPr marL="914400" lvl="0" indent="0" algn="l" rtl="0">
              <a:lnSpc>
                <a:spcPct val="120000"/>
              </a:lnSpc>
              <a:spcBef>
                <a:spcPts val="500"/>
              </a:spcBef>
              <a:spcAft>
                <a:spcPts val="0"/>
              </a:spcAft>
              <a:buSzPts val="1400"/>
              <a:buNone/>
            </a:pPr>
            <a:endParaRPr sz="1800"/>
          </a:p>
          <a:p>
            <a:pPr marL="914400" lvl="0" indent="0" algn="l" rtl="0">
              <a:lnSpc>
                <a:spcPct val="120000"/>
              </a:lnSpc>
              <a:spcBef>
                <a:spcPts val="500"/>
              </a:spcBef>
              <a:spcAft>
                <a:spcPts val="0"/>
              </a:spcAft>
              <a:buSzPts val="1400"/>
              <a:buNone/>
            </a:pPr>
            <a:endParaRPr sz="1800"/>
          </a:p>
        </p:txBody>
      </p:sp>
      <p:sp>
        <p:nvSpPr>
          <p:cNvPr id="628" name="Google Shape;628;g33539ab047e_0_90"/>
          <p:cNvSpPr txBox="1">
            <a:spLocks noGrp="1"/>
          </p:cNvSpPr>
          <p:nvPr>
            <p:ph type="body" idx="2"/>
          </p:nvPr>
        </p:nvSpPr>
        <p:spPr>
          <a:xfrm>
            <a:off x="371461" y="773404"/>
            <a:ext cx="11448300" cy="1977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Clr>
                <a:srgbClr val="000000"/>
              </a:buClr>
              <a:buSzPts val="1200"/>
              <a:buFont typeface="Arial"/>
              <a:buNone/>
            </a:pPr>
            <a:endParaRPr/>
          </a:p>
          <a:p>
            <a:pPr marL="0" lvl="0" indent="0" algn="l" rtl="0">
              <a:lnSpc>
                <a:spcPct val="120000"/>
              </a:lnSpc>
              <a:spcBef>
                <a:spcPts val="500"/>
              </a:spcBef>
              <a:spcAft>
                <a:spcPts val="0"/>
              </a:spcAft>
              <a:buClr>
                <a:srgbClr val="000000"/>
              </a:buClr>
              <a:buSzPts val="1200"/>
              <a:buFont typeface="Arial"/>
              <a:buNone/>
            </a:pPr>
            <a:r>
              <a:rPr lang="en-GB"/>
              <a:t>Setup</a:t>
            </a:r>
            <a:endParaRPr/>
          </a:p>
        </p:txBody>
      </p:sp>
      <p:sp>
        <p:nvSpPr>
          <p:cNvPr id="629" name="Google Shape;629;g33539ab047e_0_90"/>
          <p:cNvSpPr txBox="1">
            <a:spLocks noGrp="1"/>
          </p:cNvSpPr>
          <p:nvPr>
            <p:ph type="title"/>
          </p:nvPr>
        </p:nvSpPr>
        <p:spPr>
          <a:xfrm>
            <a:off x="371476" y="1125538"/>
            <a:ext cx="11448900" cy="99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MISP application</a:t>
            </a:r>
            <a:endParaRPr/>
          </a:p>
        </p:txBody>
      </p:sp>
      <p:sp>
        <p:nvSpPr>
          <p:cNvPr id="630" name="Google Shape;630;g33539ab047e_0_90"/>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635"/>
        <p:cNvGrpSpPr/>
        <p:nvPr/>
      </p:nvGrpSpPr>
      <p:grpSpPr>
        <a:xfrm>
          <a:off x="0" y="0"/>
          <a:ext cx="0" cy="0"/>
          <a:chOff x="0" y="0"/>
          <a:chExt cx="0" cy="0"/>
        </a:xfrm>
      </p:grpSpPr>
      <p:sp>
        <p:nvSpPr>
          <p:cNvPr id="636" name="Google Shape;636;g33539ab047e_0_98"/>
          <p:cNvSpPr txBox="1">
            <a:spLocks noGrp="1"/>
          </p:cNvSpPr>
          <p:nvPr>
            <p:ph type="body" idx="1"/>
          </p:nvPr>
        </p:nvSpPr>
        <p:spPr>
          <a:xfrm>
            <a:off x="371461" y="2205038"/>
            <a:ext cx="11448300" cy="40323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500"/>
              </a:spcBef>
              <a:spcAft>
                <a:spcPts val="0"/>
              </a:spcAft>
              <a:buSzPts val="1800"/>
              <a:buChar char="•"/>
            </a:pPr>
            <a:r>
              <a:rPr lang="en-GB" sz="1800"/>
              <a:t>To change country to TM and enable password authentication, at least for during the training, it is necessary to edit:</a:t>
            </a:r>
            <a:endParaRPr sz="1800"/>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sudo nano /usr/xtee/app/conf/config.cfg</a:t>
            </a:r>
            <a:endParaRPr sz="1800">
              <a:latin typeface="Consolas"/>
              <a:ea typeface="Consolas"/>
              <a:cs typeface="Consolas"/>
              <a:sym typeface="Consolas"/>
            </a:endParaRPr>
          </a:p>
          <a:p>
            <a:pPr marL="457200" lvl="0" indent="-342900" algn="l" rtl="0">
              <a:lnSpc>
                <a:spcPct val="120000"/>
              </a:lnSpc>
              <a:spcBef>
                <a:spcPts val="500"/>
              </a:spcBef>
              <a:spcAft>
                <a:spcPts val="0"/>
              </a:spcAft>
              <a:buSzPts val="1800"/>
              <a:buChar char="•"/>
            </a:pPr>
            <a:r>
              <a:rPr lang="en-GB" sz="1800"/>
              <a:t>Change country to TM:</a:t>
            </a:r>
            <a:endParaRPr sz="1800">
              <a:latin typeface="Consolas"/>
              <a:ea typeface="Consolas"/>
              <a:cs typeface="Consolas"/>
              <a:sym typeface="Consolas"/>
            </a:endParaRPr>
          </a:p>
          <a:p>
            <a:pPr marL="457200" lvl="0" indent="457200" algn="l" rtl="0">
              <a:lnSpc>
                <a:spcPct val="120000"/>
              </a:lnSpc>
              <a:spcBef>
                <a:spcPts val="500"/>
              </a:spcBef>
              <a:spcAft>
                <a:spcPts val="0"/>
              </a:spcAft>
              <a:buSzPts val="1400"/>
              <a:buNone/>
            </a:pPr>
            <a:r>
              <a:rPr lang="en-GB" sz="1800">
                <a:latin typeface="Consolas"/>
                <a:ea typeface="Consolas"/>
                <a:cs typeface="Consolas"/>
                <a:sym typeface="Consolas"/>
              </a:rPr>
              <a:t>countries = TM</a:t>
            </a:r>
            <a:endParaRPr sz="1800">
              <a:latin typeface="Consolas"/>
              <a:ea typeface="Consolas"/>
              <a:cs typeface="Consolas"/>
              <a:sym typeface="Consolas"/>
            </a:endParaRPr>
          </a:p>
          <a:p>
            <a:pPr marL="457200" lvl="0" indent="-342900" algn="l" rtl="0">
              <a:lnSpc>
                <a:spcPct val="120000"/>
              </a:lnSpc>
              <a:spcBef>
                <a:spcPts val="500"/>
              </a:spcBef>
              <a:spcAft>
                <a:spcPts val="0"/>
              </a:spcAft>
              <a:buSzPts val="1800"/>
              <a:buFont typeface="Consolas"/>
              <a:buChar char="•"/>
            </a:pPr>
            <a:r>
              <a:rPr lang="en-GB" sz="1800"/>
              <a:t>Disable all authentication methods, and enable only password authentication:</a:t>
            </a:r>
            <a:br>
              <a:rPr lang="en-GB" sz="1800">
                <a:latin typeface="Consolas"/>
                <a:ea typeface="Consolas"/>
                <a:cs typeface="Consolas"/>
                <a:sym typeface="Consolas"/>
              </a:rPr>
            </a:br>
            <a:r>
              <a:rPr lang="en-GB" sz="1800">
                <a:latin typeface="Consolas"/>
                <a:ea typeface="Consolas"/>
                <a:cs typeface="Consolas"/>
                <a:sym typeface="Consolas"/>
              </a:rPr>
              <a:t>	auth.password=true</a:t>
            </a:r>
            <a:endParaRPr sz="1800">
              <a:latin typeface="Consolas"/>
              <a:ea typeface="Consolas"/>
              <a:cs typeface="Consolas"/>
              <a:sym typeface="Consolas"/>
            </a:endParaRPr>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auth.IDCard=false</a:t>
            </a:r>
            <a:endParaRPr sz="1800">
              <a:latin typeface="Consolas"/>
              <a:ea typeface="Consolas"/>
              <a:cs typeface="Consolas"/>
              <a:sym typeface="Consolas"/>
            </a:endParaRPr>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a:t>
            </a:r>
            <a:endParaRPr sz="1800">
              <a:latin typeface="Consolas"/>
              <a:ea typeface="Consolas"/>
              <a:cs typeface="Consolas"/>
              <a:sym typeface="Consolas"/>
            </a:endParaRPr>
          </a:p>
          <a:p>
            <a:pPr marL="457200" lvl="0" indent="-342900" algn="l" rtl="0">
              <a:lnSpc>
                <a:spcPct val="120000"/>
              </a:lnSpc>
              <a:spcBef>
                <a:spcPts val="500"/>
              </a:spcBef>
              <a:spcAft>
                <a:spcPts val="0"/>
              </a:spcAft>
              <a:buSzPts val="1800"/>
              <a:buChar char="•"/>
            </a:pPr>
            <a:r>
              <a:rPr lang="en-GB" sz="1800"/>
              <a:t>Enable custom ui banner:</a:t>
            </a:r>
            <a:endParaRPr sz="1800"/>
          </a:p>
          <a:p>
            <a:pPr marL="457200" lvl="0" indent="0" algn="l" rtl="0">
              <a:lnSpc>
                <a:spcPct val="120000"/>
              </a:lnSpc>
              <a:spcBef>
                <a:spcPts val="500"/>
              </a:spcBef>
              <a:spcAft>
                <a:spcPts val="0"/>
              </a:spcAft>
              <a:buSzPts val="1400"/>
              <a:buNone/>
            </a:pPr>
            <a:r>
              <a:rPr lang="en-GB" sz="1800">
                <a:latin typeface="Consolas"/>
                <a:ea typeface="Consolas"/>
                <a:cs typeface="Consolas"/>
                <a:sym typeface="Consolas"/>
              </a:rPr>
              <a:t>	ui.pemu=true</a:t>
            </a:r>
            <a:endParaRPr sz="1800">
              <a:latin typeface="Consolas"/>
              <a:ea typeface="Consolas"/>
              <a:cs typeface="Consolas"/>
              <a:sym typeface="Consolas"/>
            </a:endParaRPr>
          </a:p>
        </p:txBody>
      </p:sp>
      <p:sp>
        <p:nvSpPr>
          <p:cNvPr id="637" name="Google Shape;637;g33539ab047e_0_98"/>
          <p:cNvSpPr txBox="1">
            <a:spLocks noGrp="1"/>
          </p:cNvSpPr>
          <p:nvPr>
            <p:ph type="body" idx="2"/>
          </p:nvPr>
        </p:nvSpPr>
        <p:spPr>
          <a:xfrm>
            <a:off x="371461" y="773404"/>
            <a:ext cx="11448300" cy="1977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SzPts val="1200"/>
              <a:buNone/>
            </a:pPr>
            <a:r>
              <a:rPr lang="en-GB"/>
              <a:t>Configuration</a:t>
            </a:r>
            <a:endParaRPr/>
          </a:p>
        </p:txBody>
      </p:sp>
      <p:sp>
        <p:nvSpPr>
          <p:cNvPr id="638" name="Google Shape;638;g33539ab047e_0_98"/>
          <p:cNvSpPr txBox="1">
            <a:spLocks noGrp="1"/>
          </p:cNvSpPr>
          <p:nvPr>
            <p:ph type="title"/>
          </p:nvPr>
        </p:nvSpPr>
        <p:spPr>
          <a:xfrm>
            <a:off x="371476" y="1125538"/>
            <a:ext cx="11448900" cy="99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MISP Application Localization</a:t>
            </a:r>
            <a:endParaRPr/>
          </a:p>
        </p:txBody>
      </p:sp>
      <p:sp>
        <p:nvSpPr>
          <p:cNvPr id="639" name="Google Shape;639;g33539ab047e_0_98"/>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g33539ab047e_0_106"/>
          <p:cNvSpPr txBox="1">
            <a:spLocks noGrp="1"/>
          </p:cNvSpPr>
          <p:nvPr>
            <p:ph type="body" idx="1"/>
          </p:nvPr>
        </p:nvSpPr>
        <p:spPr>
          <a:xfrm>
            <a:off x="371461" y="2205038"/>
            <a:ext cx="11448300" cy="40323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500"/>
              </a:spcBef>
              <a:spcAft>
                <a:spcPts val="0"/>
              </a:spcAft>
              <a:buSzPts val="1800"/>
              <a:buChar char="•"/>
            </a:pPr>
            <a:r>
              <a:rPr lang="en-GB" sz="1800"/>
              <a:t>The list of existing administrator accounts</a:t>
            </a:r>
            <a:endParaRPr sz="1800"/>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/usr/xtee/app/admintool.sh</a:t>
            </a:r>
            <a:endParaRPr sz="1800">
              <a:latin typeface="Consolas"/>
              <a:ea typeface="Consolas"/>
              <a:cs typeface="Consolas"/>
              <a:sym typeface="Consolas"/>
            </a:endParaRPr>
          </a:p>
          <a:p>
            <a:pPr marL="457200" lvl="0" indent="-342900" algn="l" rtl="0">
              <a:lnSpc>
                <a:spcPct val="120000"/>
              </a:lnSpc>
              <a:spcBef>
                <a:spcPts val="500"/>
              </a:spcBef>
              <a:spcAft>
                <a:spcPts val="0"/>
              </a:spcAft>
              <a:buSzPts val="1800"/>
              <a:buChar char="•"/>
            </a:pPr>
            <a:r>
              <a:rPr lang="en-GB" sz="1800"/>
              <a:t>Add the -add parameter to the command line to add an administrator account:</a:t>
            </a:r>
            <a:endParaRPr sz="1800">
              <a:latin typeface="Consolas"/>
              <a:ea typeface="Consolas"/>
              <a:cs typeface="Consolas"/>
              <a:sym typeface="Consolas"/>
            </a:endParaRPr>
          </a:p>
          <a:p>
            <a:pPr marL="457200" lvl="0" indent="457200" algn="l" rtl="0">
              <a:lnSpc>
                <a:spcPct val="120000"/>
              </a:lnSpc>
              <a:spcBef>
                <a:spcPts val="500"/>
              </a:spcBef>
              <a:spcAft>
                <a:spcPts val="0"/>
              </a:spcAft>
              <a:buSzPts val="1400"/>
              <a:buNone/>
            </a:pPr>
            <a:r>
              <a:rPr lang="en-GB" sz="1800">
                <a:latin typeface="Consolas"/>
                <a:ea typeface="Consolas"/>
                <a:cs typeface="Consolas"/>
                <a:sym typeface="Consolas"/>
              </a:rPr>
              <a:t>/usr/xtee/app/admintool.sh -add</a:t>
            </a:r>
            <a:endParaRPr sz="1800">
              <a:latin typeface="Consolas"/>
              <a:ea typeface="Consolas"/>
              <a:cs typeface="Consolas"/>
              <a:sym typeface="Consolas"/>
            </a:endParaRPr>
          </a:p>
          <a:p>
            <a:pPr marL="457200" lvl="0" indent="-342900" algn="l" rtl="0">
              <a:lnSpc>
                <a:spcPct val="120000"/>
              </a:lnSpc>
              <a:spcBef>
                <a:spcPts val="500"/>
              </a:spcBef>
              <a:spcAft>
                <a:spcPts val="0"/>
              </a:spcAft>
              <a:buSzPts val="1800"/>
              <a:buFont typeface="Consolas"/>
              <a:buChar char="•"/>
            </a:pPr>
            <a:r>
              <a:rPr lang="en-GB" sz="1800"/>
              <a:t>Add the -delete parameter to the command line to delete the administrator account:</a:t>
            </a:r>
            <a:br>
              <a:rPr lang="en-GB" sz="1800">
                <a:latin typeface="Consolas"/>
                <a:ea typeface="Consolas"/>
                <a:cs typeface="Consolas"/>
                <a:sym typeface="Consolas"/>
              </a:rPr>
            </a:br>
            <a:r>
              <a:rPr lang="en-GB" sz="1800">
                <a:latin typeface="Consolas"/>
                <a:ea typeface="Consolas"/>
                <a:cs typeface="Consolas"/>
                <a:sym typeface="Consolas"/>
              </a:rPr>
              <a:t>	/usr/xtee/app/admintool.sh -delete</a:t>
            </a:r>
            <a:endParaRPr sz="1800">
              <a:latin typeface="Consolas"/>
              <a:ea typeface="Consolas"/>
              <a:cs typeface="Consolas"/>
              <a:sym typeface="Consolas"/>
            </a:endParaRPr>
          </a:p>
        </p:txBody>
      </p:sp>
      <p:sp>
        <p:nvSpPr>
          <p:cNvPr id="646" name="Google Shape;646;g33539ab047e_0_106"/>
          <p:cNvSpPr txBox="1">
            <a:spLocks noGrp="1"/>
          </p:cNvSpPr>
          <p:nvPr>
            <p:ph type="body" idx="2"/>
          </p:nvPr>
        </p:nvSpPr>
        <p:spPr>
          <a:xfrm>
            <a:off x="371461" y="773404"/>
            <a:ext cx="11448300" cy="1977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SzPts val="1200"/>
              <a:buNone/>
            </a:pPr>
            <a:r>
              <a:rPr lang="en-GB"/>
              <a:t>Configuration</a:t>
            </a:r>
            <a:endParaRPr/>
          </a:p>
        </p:txBody>
      </p:sp>
      <p:sp>
        <p:nvSpPr>
          <p:cNvPr id="647" name="Google Shape;647;g33539ab047e_0_106"/>
          <p:cNvSpPr txBox="1">
            <a:spLocks noGrp="1"/>
          </p:cNvSpPr>
          <p:nvPr>
            <p:ph type="title"/>
          </p:nvPr>
        </p:nvSpPr>
        <p:spPr>
          <a:xfrm>
            <a:off x="371476" y="1125538"/>
            <a:ext cx="11448900" cy="99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MISP Administrator Accounts (command line utility)</a:t>
            </a:r>
            <a:endParaRPr/>
          </a:p>
        </p:txBody>
      </p:sp>
      <p:sp>
        <p:nvSpPr>
          <p:cNvPr id="648" name="Google Shape;648;g33539ab047e_0_106"/>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653"/>
        <p:cNvGrpSpPr/>
        <p:nvPr/>
      </p:nvGrpSpPr>
      <p:grpSpPr>
        <a:xfrm>
          <a:off x="0" y="0"/>
          <a:ext cx="0" cy="0"/>
          <a:chOff x="0" y="0"/>
          <a:chExt cx="0" cy="0"/>
        </a:xfrm>
      </p:grpSpPr>
      <p:sp>
        <p:nvSpPr>
          <p:cNvPr id="654" name="Google Shape;654;g33539ab047e_0_114"/>
          <p:cNvSpPr txBox="1">
            <a:spLocks noGrp="1"/>
          </p:cNvSpPr>
          <p:nvPr>
            <p:ph type="body" idx="1"/>
          </p:nvPr>
        </p:nvSpPr>
        <p:spPr>
          <a:xfrm>
            <a:off x="371461" y="2205038"/>
            <a:ext cx="11448300" cy="40323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500"/>
              </a:spcBef>
              <a:spcAft>
                <a:spcPts val="0"/>
              </a:spcAft>
              <a:buSzPts val="1800"/>
              <a:buChar char="•"/>
            </a:pPr>
            <a:r>
              <a:rPr lang="en-GB" sz="1800"/>
              <a:t>Command line util for managing access</a:t>
            </a:r>
            <a:endParaRPr sz="1800"/>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sudo /usr/xtee/app/configure_admin_interface_ip.sh</a:t>
            </a:r>
            <a:endParaRPr sz="1800">
              <a:latin typeface="Consolas"/>
              <a:ea typeface="Consolas"/>
              <a:cs typeface="Consolas"/>
              <a:sym typeface="Consolas"/>
            </a:endParaRPr>
          </a:p>
          <a:p>
            <a:pPr marL="457200" lvl="0" indent="-342900" algn="l" rtl="0">
              <a:lnSpc>
                <a:spcPct val="120000"/>
              </a:lnSpc>
              <a:spcBef>
                <a:spcPts val="500"/>
              </a:spcBef>
              <a:spcAft>
                <a:spcPts val="0"/>
              </a:spcAft>
              <a:buSzPts val="1800"/>
              <a:buChar char="•"/>
            </a:pPr>
            <a:r>
              <a:rPr lang="en-GB" sz="1800"/>
              <a:t>Or manually changing Apache configuration</a:t>
            </a:r>
            <a:endParaRPr sz="1800">
              <a:latin typeface="Consolas"/>
              <a:ea typeface="Consolas"/>
              <a:cs typeface="Consolas"/>
              <a:sym typeface="Consolas"/>
            </a:endParaRPr>
          </a:p>
          <a:p>
            <a:pPr marL="457200" lvl="0" indent="457200" algn="l" rtl="0">
              <a:lnSpc>
                <a:spcPct val="120000"/>
              </a:lnSpc>
              <a:spcBef>
                <a:spcPts val="500"/>
              </a:spcBef>
              <a:spcAft>
                <a:spcPts val="0"/>
              </a:spcAft>
              <a:buSzPts val="1400"/>
              <a:buNone/>
            </a:pPr>
            <a:r>
              <a:rPr lang="en-GB" sz="1800">
                <a:latin typeface="Consolas"/>
                <a:ea typeface="Consolas"/>
                <a:cs typeface="Consolas"/>
                <a:sym typeface="Consolas"/>
              </a:rPr>
              <a:t>sudo nano /etc/apache2/sites-available/ssl.conf</a:t>
            </a:r>
            <a:endParaRPr sz="1800">
              <a:latin typeface="Consolas"/>
              <a:ea typeface="Consolas"/>
              <a:cs typeface="Consolas"/>
              <a:sym typeface="Consolas"/>
            </a:endParaRPr>
          </a:p>
          <a:p>
            <a:pPr marL="914400" lvl="0" indent="-330200" algn="l" rtl="0">
              <a:lnSpc>
                <a:spcPct val="120000"/>
              </a:lnSpc>
              <a:spcBef>
                <a:spcPts val="500"/>
              </a:spcBef>
              <a:spcAft>
                <a:spcPts val="0"/>
              </a:spcAft>
              <a:buSzPts val="1600"/>
              <a:buFont typeface="Consolas"/>
              <a:buChar char="•"/>
            </a:pPr>
            <a:r>
              <a:rPr lang="en-GB" sz="1600"/>
              <a:t>Find and edit. Add the address of your own computer &lt;Location&gt; to the end of the line, e.g.:</a:t>
            </a:r>
            <a:endParaRPr sz="1600"/>
          </a:p>
          <a:p>
            <a:pPr marL="914400" lvl="0" indent="0" algn="l" rtl="0">
              <a:lnSpc>
                <a:spcPct val="120000"/>
              </a:lnSpc>
              <a:spcBef>
                <a:spcPts val="500"/>
              </a:spcBef>
              <a:spcAft>
                <a:spcPts val="0"/>
              </a:spcAft>
              <a:buSzPts val="1400"/>
              <a:buNone/>
            </a:pPr>
            <a:r>
              <a:rPr lang="en-GB">
                <a:latin typeface="Consolas"/>
                <a:ea typeface="Consolas"/>
                <a:cs typeface="Consolas"/>
                <a:sym typeface="Consolas"/>
              </a:rPr>
              <a:t>&lt;Location "/*/admin/*"&gt;</a:t>
            </a:r>
            <a:endParaRPr>
              <a:latin typeface="Consolas"/>
              <a:ea typeface="Consolas"/>
              <a:cs typeface="Consolas"/>
              <a:sym typeface="Consolas"/>
            </a:endParaRPr>
          </a:p>
          <a:p>
            <a:pPr marL="914400" lvl="0" indent="0" algn="l" rtl="0">
              <a:lnSpc>
                <a:spcPct val="120000"/>
              </a:lnSpc>
              <a:spcBef>
                <a:spcPts val="500"/>
              </a:spcBef>
              <a:spcAft>
                <a:spcPts val="0"/>
              </a:spcAft>
              <a:buSzPts val="1400"/>
              <a:buNone/>
            </a:pPr>
            <a:r>
              <a:rPr lang="en-GB">
                <a:latin typeface="Consolas"/>
                <a:ea typeface="Consolas"/>
                <a:cs typeface="Consolas"/>
                <a:sym typeface="Consolas"/>
              </a:rPr>
              <a:t>  Order deny,allow</a:t>
            </a:r>
            <a:endParaRPr>
              <a:latin typeface="Consolas"/>
              <a:ea typeface="Consolas"/>
              <a:cs typeface="Consolas"/>
              <a:sym typeface="Consolas"/>
            </a:endParaRPr>
          </a:p>
          <a:p>
            <a:pPr marL="914400" lvl="0" indent="0" algn="l" rtl="0">
              <a:lnSpc>
                <a:spcPct val="120000"/>
              </a:lnSpc>
              <a:spcBef>
                <a:spcPts val="500"/>
              </a:spcBef>
              <a:spcAft>
                <a:spcPts val="0"/>
              </a:spcAft>
              <a:buSzPts val="1400"/>
              <a:buNone/>
            </a:pPr>
            <a:r>
              <a:rPr lang="en-GB">
                <a:latin typeface="Consolas"/>
                <a:ea typeface="Consolas"/>
                <a:cs typeface="Consolas"/>
                <a:sym typeface="Consolas"/>
              </a:rPr>
              <a:t>  Deny from all</a:t>
            </a:r>
            <a:endParaRPr>
              <a:latin typeface="Consolas"/>
              <a:ea typeface="Consolas"/>
              <a:cs typeface="Consolas"/>
              <a:sym typeface="Consolas"/>
            </a:endParaRPr>
          </a:p>
          <a:p>
            <a:pPr marL="914400" lvl="0" indent="0" algn="l" rtl="0">
              <a:lnSpc>
                <a:spcPct val="120000"/>
              </a:lnSpc>
              <a:spcBef>
                <a:spcPts val="500"/>
              </a:spcBef>
              <a:spcAft>
                <a:spcPts val="0"/>
              </a:spcAft>
              <a:buSzPts val="1400"/>
              <a:buNone/>
            </a:pPr>
            <a:r>
              <a:rPr lang="en-GB">
                <a:latin typeface="Consolas"/>
                <a:ea typeface="Consolas"/>
                <a:cs typeface="Consolas"/>
                <a:sym typeface="Consolas"/>
              </a:rPr>
              <a:t>  Allow from 127.0.0.1 </a:t>
            </a:r>
            <a:r>
              <a:rPr lang="en-GB" b="1">
                <a:latin typeface="Consolas"/>
                <a:ea typeface="Consolas"/>
                <a:cs typeface="Consolas"/>
                <a:sym typeface="Consolas"/>
              </a:rPr>
              <a:t>192.168.3.9</a:t>
            </a:r>
            <a:endParaRPr b="1">
              <a:latin typeface="Consolas"/>
              <a:ea typeface="Consolas"/>
              <a:cs typeface="Consolas"/>
              <a:sym typeface="Consolas"/>
            </a:endParaRPr>
          </a:p>
          <a:p>
            <a:pPr marL="914400" lvl="0" indent="0" algn="l" rtl="0">
              <a:lnSpc>
                <a:spcPct val="120000"/>
              </a:lnSpc>
              <a:spcBef>
                <a:spcPts val="500"/>
              </a:spcBef>
              <a:spcAft>
                <a:spcPts val="0"/>
              </a:spcAft>
              <a:buSzPts val="1400"/>
              <a:buNone/>
            </a:pPr>
            <a:r>
              <a:rPr lang="en-GB">
                <a:latin typeface="Consolas"/>
                <a:ea typeface="Consolas"/>
                <a:cs typeface="Consolas"/>
                <a:sym typeface="Consolas"/>
              </a:rPr>
              <a:t>&lt;/Location&gt;</a:t>
            </a:r>
            <a:endParaRPr>
              <a:latin typeface="Consolas"/>
              <a:ea typeface="Consolas"/>
              <a:cs typeface="Consolas"/>
              <a:sym typeface="Consolas"/>
            </a:endParaRPr>
          </a:p>
          <a:p>
            <a:pPr marL="457200" lvl="0" indent="-342900" algn="l" rtl="0">
              <a:lnSpc>
                <a:spcPct val="120000"/>
              </a:lnSpc>
              <a:spcBef>
                <a:spcPts val="500"/>
              </a:spcBef>
              <a:spcAft>
                <a:spcPts val="0"/>
              </a:spcAft>
              <a:buSzPts val="1800"/>
              <a:buChar char="•"/>
            </a:pPr>
            <a:r>
              <a:rPr lang="en-GB" sz="1800"/>
              <a:t>Restart the web server</a:t>
            </a:r>
            <a:endParaRPr sz="1800"/>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sudo systemctl restart apache2</a:t>
            </a:r>
            <a:endParaRPr sz="1800">
              <a:latin typeface="Consolas"/>
              <a:ea typeface="Consolas"/>
              <a:cs typeface="Consolas"/>
              <a:sym typeface="Consolas"/>
            </a:endParaRPr>
          </a:p>
        </p:txBody>
      </p:sp>
      <p:sp>
        <p:nvSpPr>
          <p:cNvPr id="655" name="Google Shape;655;g33539ab047e_0_114"/>
          <p:cNvSpPr txBox="1">
            <a:spLocks noGrp="1"/>
          </p:cNvSpPr>
          <p:nvPr>
            <p:ph type="body" idx="2"/>
          </p:nvPr>
        </p:nvSpPr>
        <p:spPr>
          <a:xfrm>
            <a:off x="371461" y="773404"/>
            <a:ext cx="11448300" cy="1977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SzPts val="1200"/>
              <a:buNone/>
            </a:pPr>
            <a:r>
              <a:rPr lang="en-GB"/>
              <a:t>Configuration</a:t>
            </a:r>
            <a:endParaRPr/>
          </a:p>
        </p:txBody>
      </p:sp>
      <p:sp>
        <p:nvSpPr>
          <p:cNvPr id="656" name="Google Shape;656;g33539ab047e_0_114"/>
          <p:cNvSpPr txBox="1">
            <a:spLocks noGrp="1"/>
          </p:cNvSpPr>
          <p:nvPr>
            <p:ph type="title"/>
          </p:nvPr>
        </p:nvSpPr>
        <p:spPr>
          <a:xfrm>
            <a:off x="371476" y="1125538"/>
            <a:ext cx="11448900" cy="99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MISP admin web UI access</a:t>
            </a:r>
            <a:endParaRPr/>
          </a:p>
        </p:txBody>
      </p:sp>
      <p:sp>
        <p:nvSpPr>
          <p:cNvPr id="657" name="Google Shape;657;g33539ab047e_0_114"/>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g33539ab047e_0_122"/>
          <p:cNvSpPr txBox="1">
            <a:spLocks noGrp="1"/>
          </p:cNvSpPr>
          <p:nvPr>
            <p:ph type="body" idx="1"/>
          </p:nvPr>
        </p:nvSpPr>
        <p:spPr>
          <a:xfrm>
            <a:off x="371461" y="2205038"/>
            <a:ext cx="11448300" cy="40323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500"/>
              </a:spcBef>
              <a:spcAft>
                <a:spcPts val="0"/>
              </a:spcAft>
              <a:buSzPts val="1800"/>
              <a:buChar char="•"/>
            </a:pPr>
            <a:r>
              <a:rPr lang="en-GB" sz="1800"/>
              <a:t>Due to an issue with Tomcat 9 and JAVA8 on Ubuntu 22.04, the following additional steps need to be taken:</a:t>
            </a:r>
            <a:endParaRPr sz="1800"/>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sudo apt install libecj-java</a:t>
            </a:r>
            <a:endParaRPr sz="1800">
              <a:latin typeface="Consolas"/>
              <a:ea typeface="Consolas"/>
              <a:cs typeface="Consolas"/>
              <a:sym typeface="Consolas"/>
            </a:endParaRPr>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sudo ln -s /usr/share/java/ecj.jar /var/lib/tomcat9/lib</a:t>
            </a:r>
            <a:endParaRPr sz="1800">
              <a:latin typeface="Consolas"/>
              <a:ea typeface="Consolas"/>
              <a:cs typeface="Consolas"/>
              <a:sym typeface="Consolas"/>
            </a:endParaRPr>
          </a:p>
          <a:p>
            <a:pPr marL="914400" lvl="0" indent="0" algn="l" rtl="0">
              <a:lnSpc>
                <a:spcPct val="120000"/>
              </a:lnSpc>
              <a:spcBef>
                <a:spcPts val="500"/>
              </a:spcBef>
              <a:spcAft>
                <a:spcPts val="0"/>
              </a:spcAft>
              <a:buSzPts val="1400"/>
              <a:buNone/>
            </a:pPr>
            <a:r>
              <a:rPr lang="en-GB" sz="1800">
                <a:latin typeface="Consolas"/>
                <a:ea typeface="Consolas"/>
                <a:cs typeface="Consolas"/>
                <a:sym typeface="Consolas"/>
              </a:rPr>
              <a:t>sudo systemctl restart tomcat9</a:t>
            </a:r>
            <a:endParaRPr sz="1800"/>
          </a:p>
        </p:txBody>
      </p:sp>
      <p:sp>
        <p:nvSpPr>
          <p:cNvPr id="664" name="Google Shape;664;g33539ab047e_0_122"/>
          <p:cNvSpPr txBox="1">
            <a:spLocks noGrp="1"/>
          </p:cNvSpPr>
          <p:nvPr>
            <p:ph type="body" idx="2"/>
          </p:nvPr>
        </p:nvSpPr>
        <p:spPr>
          <a:xfrm>
            <a:off x="371461" y="773404"/>
            <a:ext cx="11448300" cy="1977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Clr>
                <a:srgbClr val="000000"/>
              </a:buClr>
              <a:buSzPts val="1200"/>
              <a:buFont typeface="Arial"/>
              <a:buNone/>
            </a:pPr>
            <a:endParaRPr/>
          </a:p>
          <a:p>
            <a:pPr marL="0" lvl="0" indent="0" algn="l" rtl="0">
              <a:lnSpc>
                <a:spcPct val="120000"/>
              </a:lnSpc>
              <a:spcBef>
                <a:spcPts val="500"/>
              </a:spcBef>
              <a:spcAft>
                <a:spcPts val="0"/>
              </a:spcAft>
              <a:buClr>
                <a:srgbClr val="000000"/>
              </a:buClr>
              <a:buSzPts val="1200"/>
              <a:buFont typeface="Arial"/>
              <a:buNone/>
            </a:pPr>
            <a:r>
              <a:rPr lang="en-GB"/>
              <a:t>Configuration</a:t>
            </a:r>
            <a:endParaRPr/>
          </a:p>
        </p:txBody>
      </p:sp>
      <p:sp>
        <p:nvSpPr>
          <p:cNvPr id="665" name="Google Shape;665;g33539ab047e_0_122"/>
          <p:cNvSpPr txBox="1">
            <a:spLocks noGrp="1"/>
          </p:cNvSpPr>
          <p:nvPr>
            <p:ph type="title"/>
          </p:nvPr>
        </p:nvSpPr>
        <p:spPr>
          <a:xfrm>
            <a:off x="371476" y="1125538"/>
            <a:ext cx="11448900" cy="99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MISP Application Installation (if there is an error)</a:t>
            </a:r>
            <a:endParaRPr/>
          </a:p>
        </p:txBody>
      </p:sp>
      <p:sp>
        <p:nvSpPr>
          <p:cNvPr id="666" name="Google Shape;666;g33539ab047e_0_122"/>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671"/>
        <p:cNvGrpSpPr/>
        <p:nvPr/>
      </p:nvGrpSpPr>
      <p:grpSpPr>
        <a:xfrm>
          <a:off x="0" y="0"/>
          <a:ext cx="0" cy="0"/>
          <a:chOff x="0" y="0"/>
          <a:chExt cx="0" cy="0"/>
        </a:xfrm>
      </p:grpSpPr>
      <p:sp>
        <p:nvSpPr>
          <p:cNvPr id="672" name="Google Shape;672;g33539ab047e_0_130"/>
          <p:cNvSpPr txBox="1">
            <a:spLocks noGrp="1"/>
          </p:cNvSpPr>
          <p:nvPr>
            <p:ph type="body" idx="1"/>
          </p:nvPr>
        </p:nvSpPr>
        <p:spPr>
          <a:xfrm>
            <a:off x="371461" y="2205038"/>
            <a:ext cx="11448300" cy="40323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500"/>
              </a:spcBef>
              <a:spcAft>
                <a:spcPts val="0"/>
              </a:spcAft>
              <a:buSzPts val="1800"/>
              <a:buChar char="•"/>
            </a:pPr>
            <a:r>
              <a:rPr lang="en-GB" sz="1800"/>
              <a:t>To change the connection between the Security Server and the backend service to HTTPS, follow these steps:</a:t>
            </a:r>
            <a:endParaRPr sz="1800"/>
          </a:p>
          <a:p>
            <a:pPr marL="914400" lvl="1" indent="-342900" algn="l" rtl="0">
              <a:lnSpc>
                <a:spcPct val="120000"/>
              </a:lnSpc>
              <a:spcBef>
                <a:spcPts val="0"/>
              </a:spcBef>
              <a:spcAft>
                <a:spcPts val="0"/>
              </a:spcAft>
              <a:buSzPts val="1800"/>
              <a:buChar char="•"/>
            </a:pPr>
            <a:r>
              <a:rPr lang="en-GB" sz="1800"/>
              <a:t>Upload the Security Server's TLS certificate to the MISP server.</a:t>
            </a:r>
            <a:endParaRPr sz="1800"/>
          </a:p>
          <a:p>
            <a:pPr marL="914400" lvl="1" indent="-342900" algn="l" rtl="0">
              <a:lnSpc>
                <a:spcPct val="120000"/>
              </a:lnSpc>
              <a:spcBef>
                <a:spcPts val="0"/>
              </a:spcBef>
              <a:spcAft>
                <a:spcPts val="0"/>
              </a:spcAft>
              <a:buSzPts val="1800"/>
              <a:buChar char="•"/>
            </a:pPr>
            <a:r>
              <a:rPr lang="en-GB" sz="1800"/>
              <a:t>Upload the MISP server's TLS certificate to the Security Server.</a:t>
            </a:r>
            <a:endParaRPr sz="1800"/>
          </a:p>
          <a:p>
            <a:pPr marL="914400" lvl="1" indent="-342900" algn="l" rtl="0">
              <a:lnSpc>
                <a:spcPct val="120000"/>
              </a:lnSpc>
              <a:spcBef>
                <a:spcPts val="0"/>
              </a:spcBef>
              <a:spcAft>
                <a:spcPts val="0"/>
              </a:spcAft>
              <a:buSzPts val="1800"/>
              <a:buChar char="•"/>
            </a:pPr>
            <a:r>
              <a:rPr lang="en-GB" sz="1800"/>
              <a:t>Change the client connection type to 'HTTPS'.</a:t>
            </a:r>
            <a:endParaRPr sz="1800"/>
          </a:p>
          <a:p>
            <a:pPr marL="914400" lvl="1" indent="-342900" algn="l" rtl="0">
              <a:lnSpc>
                <a:spcPct val="120000"/>
              </a:lnSpc>
              <a:spcBef>
                <a:spcPts val="0"/>
              </a:spcBef>
              <a:spcAft>
                <a:spcPts val="0"/>
              </a:spcAft>
              <a:buSzPts val="1800"/>
              <a:buChar char="•"/>
            </a:pPr>
            <a:r>
              <a:rPr lang="en-GB" sz="1800"/>
              <a:t>Adjust the portal to use the Security Server's HTTPS endpoint</a:t>
            </a:r>
            <a:endParaRPr sz="1800"/>
          </a:p>
        </p:txBody>
      </p:sp>
      <p:sp>
        <p:nvSpPr>
          <p:cNvPr id="673" name="Google Shape;673;g33539ab047e_0_130"/>
          <p:cNvSpPr txBox="1">
            <a:spLocks noGrp="1"/>
          </p:cNvSpPr>
          <p:nvPr>
            <p:ph type="body" idx="2"/>
          </p:nvPr>
        </p:nvSpPr>
        <p:spPr>
          <a:xfrm>
            <a:off x="371461" y="773404"/>
            <a:ext cx="11448300" cy="1977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SzPts val="1200"/>
              <a:buNone/>
            </a:pPr>
            <a:r>
              <a:rPr lang="en-GB"/>
              <a:t>Configuration</a:t>
            </a:r>
            <a:endParaRPr/>
          </a:p>
        </p:txBody>
      </p:sp>
      <p:sp>
        <p:nvSpPr>
          <p:cNvPr id="674" name="Google Shape;674;g33539ab047e_0_130"/>
          <p:cNvSpPr txBox="1">
            <a:spLocks noGrp="1"/>
          </p:cNvSpPr>
          <p:nvPr>
            <p:ph type="title"/>
          </p:nvPr>
        </p:nvSpPr>
        <p:spPr>
          <a:xfrm>
            <a:off x="371476" y="1125538"/>
            <a:ext cx="11448900" cy="99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MISP Application HTTPS Configuration (Optional)</a:t>
            </a:r>
            <a:endParaRPr/>
          </a:p>
        </p:txBody>
      </p:sp>
      <p:sp>
        <p:nvSpPr>
          <p:cNvPr id="675" name="Google Shape;675;g33539ab047e_0_130"/>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680"/>
        <p:cNvGrpSpPr/>
        <p:nvPr/>
      </p:nvGrpSpPr>
      <p:grpSpPr>
        <a:xfrm>
          <a:off x="0" y="0"/>
          <a:ext cx="0" cy="0"/>
          <a:chOff x="0" y="0"/>
          <a:chExt cx="0" cy="0"/>
        </a:xfrm>
      </p:grpSpPr>
      <p:sp>
        <p:nvSpPr>
          <p:cNvPr id="681" name="Google Shape;681;g33539ab047e_0_138"/>
          <p:cNvSpPr txBox="1">
            <a:spLocks noGrp="1"/>
          </p:cNvSpPr>
          <p:nvPr>
            <p:ph type="body" idx="1"/>
          </p:nvPr>
        </p:nvSpPr>
        <p:spPr>
          <a:xfrm>
            <a:off x="371456" y="2205050"/>
            <a:ext cx="5585400" cy="40323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500"/>
              </a:spcBef>
              <a:spcAft>
                <a:spcPts val="0"/>
              </a:spcAft>
              <a:buSzPts val="1800"/>
              <a:buChar char="•"/>
            </a:pPr>
            <a:r>
              <a:rPr lang="en-GB" sz="1800"/>
              <a:t>Obtain the Security Server's TLS certificate:</a:t>
            </a:r>
            <a:endParaRPr sz="1800"/>
          </a:p>
          <a:p>
            <a:pPr marL="914400" lvl="1" indent="-342900" algn="l" rtl="0">
              <a:lnSpc>
                <a:spcPct val="120000"/>
              </a:lnSpc>
              <a:spcBef>
                <a:spcPts val="0"/>
              </a:spcBef>
              <a:spcAft>
                <a:spcPts val="0"/>
              </a:spcAft>
              <a:buSzPts val="1800"/>
              <a:buChar char="•"/>
            </a:pPr>
            <a:r>
              <a:rPr lang="en-GB" sz="1800"/>
              <a:t>Log in to the Security Server Management UI</a:t>
            </a:r>
            <a:endParaRPr sz="1800"/>
          </a:p>
          <a:p>
            <a:pPr marL="914400" lvl="1" indent="-342900" algn="l" rtl="0">
              <a:lnSpc>
                <a:spcPct val="120000"/>
              </a:lnSpc>
              <a:spcBef>
                <a:spcPts val="0"/>
              </a:spcBef>
              <a:spcAft>
                <a:spcPts val="0"/>
              </a:spcAft>
              <a:buSzPts val="1800"/>
              <a:buChar char="•"/>
            </a:pPr>
            <a:r>
              <a:rPr lang="en-GB" sz="1800"/>
              <a:t>Navigate to the "Keys and Certificates" tab.</a:t>
            </a:r>
            <a:endParaRPr sz="1800"/>
          </a:p>
          <a:p>
            <a:pPr marL="914400" lvl="1" indent="-342900" algn="l" rtl="0">
              <a:lnSpc>
                <a:spcPct val="120000"/>
              </a:lnSpc>
              <a:spcBef>
                <a:spcPts val="0"/>
              </a:spcBef>
              <a:spcAft>
                <a:spcPts val="0"/>
              </a:spcAft>
              <a:buSzPts val="1800"/>
              <a:buChar char="•"/>
            </a:pPr>
            <a:r>
              <a:rPr lang="en-GB" sz="1800"/>
              <a:t>Open the "Security Server TLS Key" subtab.</a:t>
            </a:r>
            <a:endParaRPr sz="1800"/>
          </a:p>
          <a:p>
            <a:pPr marL="914400" lvl="1" indent="-342900" algn="l" rtl="0">
              <a:lnSpc>
                <a:spcPct val="120000"/>
              </a:lnSpc>
              <a:spcBef>
                <a:spcPts val="0"/>
              </a:spcBef>
              <a:spcAft>
                <a:spcPts val="0"/>
              </a:spcAft>
              <a:buSzPts val="1800"/>
              <a:buChar char="•"/>
            </a:pPr>
            <a:r>
              <a:rPr lang="en-GB" sz="1800"/>
              <a:t>Export the TLS certificate and save as </a:t>
            </a:r>
            <a:r>
              <a:rPr lang="en-GB" sz="1800" b="1"/>
              <a:t>certs.tar.gz </a:t>
            </a:r>
            <a:endParaRPr sz="1800" b="1"/>
          </a:p>
        </p:txBody>
      </p:sp>
      <p:sp>
        <p:nvSpPr>
          <p:cNvPr id="682" name="Google Shape;682;g33539ab047e_0_138"/>
          <p:cNvSpPr txBox="1">
            <a:spLocks noGrp="1"/>
          </p:cNvSpPr>
          <p:nvPr>
            <p:ph type="body" idx="2"/>
          </p:nvPr>
        </p:nvSpPr>
        <p:spPr>
          <a:xfrm>
            <a:off x="371461" y="773404"/>
            <a:ext cx="11448300" cy="1977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SzPts val="1200"/>
              <a:buNone/>
            </a:pPr>
            <a:r>
              <a:rPr lang="en-GB"/>
              <a:t>Configuration</a:t>
            </a:r>
            <a:endParaRPr/>
          </a:p>
        </p:txBody>
      </p:sp>
      <p:sp>
        <p:nvSpPr>
          <p:cNvPr id="683" name="Google Shape;683;g33539ab047e_0_138"/>
          <p:cNvSpPr txBox="1">
            <a:spLocks noGrp="1"/>
          </p:cNvSpPr>
          <p:nvPr>
            <p:ph type="title"/>
          </p:nvPr>
        </p:nvSpPr>
        <p:spPr>
          <a:xfrm>
            <a:off x="371476" y="1125538"/>
            <a:ext cx="11448900" cy="99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MISP Application HTTPS Configuration</a:t>
            </a:r>
            <a:endParaRPr/>
          </a:p>
        </p:txBody>
      </p:sp>
      <p:sp>
        <p:nvSpPr>
          <p:cNvPr id="684" name="Google Shape;684;g33539ab047e_0_138"/>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29</a:t>
            </a:fld>
            <a:endParaRPr/>
          </a:p>
        </p:txBody>
      </p:sp>
      <p:pic>
        <p:nvPicPr>
          <p:cNvPr id="685" name="Google Shape;685;g33539ab047e_0_138"/>
          <p:cNvPicPr preferRelativeResize="0"/>
          <p:nvPr/>
        </p:nvPicPr>
        <p:blipFill rotWithShape="1">
          <a:blip r:embed="rId3">
            <a:alphaModFix/>
          </a:blip>
          <a:srcRect/>
          <a:stretch/>
        </p:blipFill>
        <p:spPr>
          <a:xfrm>
            <a:off x="6026575" y="2499725"/>
            <a:ext cx="5793950" cy="3737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32b3de7681c_1_261"/>
          <p:cNvSpPr txBox="1">
            <a:spLocks noGrp="1"/>
          </p:cNvSpPr>
          <p:nvPr>
            <p:ph type="body" idx="1"/>
          </p:nvPr>
        </p:nvSpPr>
        <p:spPr>
          <a:xfrm>
            <a:off x="4443394" y="1520825"/>
            <a:ext cx="7377000" cy="4716600"/>
          </a:xfrm>
          <a:prstGeom prst="rect">
            <a:avLst/>
          </a:prstGeom>
          <a:noFill/>
          <a:ln>
            <a:noFill/>
          </a:ln>
        </p:spPr>
        <p:txBody>
          <a:bodyPr spcFirstLastPara="1" wrap="square" lIns="0" tIns="0" rIns="0" bIns="0" anchor="t" anchorCtr="0">
            <a:noAutofit/>
          </a:bodyPr>
          <a:lstStyle/>
          <a:p>
            <a:pPr marL="457200" lvl="0" indent="-336550" algn="l" rtl="0">
              <a:lnSpc>
                <a:spcPct val="120000"/>
              </a:lnSpc>
              <a:spcBef>
                <a:spcPts val="500"/>
              </a:spcBef>
              <a:spcAft>
                <a:spcPts val="0"/>
              </a:spcAft>
              <a:buSzPts val="1700"/>
              <a:buChar char="•"/>
            </a:pPr>
            <a:r>
              <a:rPr lang="en-GB" sz="1700"/>
              <a:t>Training scope is related to the scope of the project (structured into several pieces of training).</a:t>
            </a:r>
            <a:endParaRPr sz="1700"/>
          </a:p>
          <a:p>
            <a:pPr marL="457200" lvl="0" indent="-336550" algn="l" rtl="0">
              <a:lnSpc>
                <a:spcPct val="120000"/>
              </a:lnSpc>
              <a:spcBef>
                <a:spcPts val="0"/>
              </a:spcBef>
              <a:spcAft>
                <a:spcPts val="0"/>
              </a:spcAft>
              <a:buSzPts val="1700"/>
              <a:buChar char="•"/>
            </a:pPr>
            <a:r>
              <a:rPr lang="en-GB" sz="1700"/>
              <a:t>This is training for trainees - what you need to learn we do our best to deliver it.</a:t>
            </a:r>
            <a:endParaRPr sz="1700"/>
          </a:p>
          <a:p>
            <a:pPr marL="457200" lvl="0" indent="-336550" algn="l" rtl="0">
              <a:lnSpc>
                <a:spcPct val="120000"/>
              </a:lnSpc>
              <a:spcBef>
                <a:spcPts val="0"/>
              </a:spcBef>
              <a:spcAft>
                <a:spcPts val="0"/>
              </a:spcAft>
              <a:buSzPts val="1700"/>
              <a:buChar char="•"/>
            </a:pPr>
            <a:r>
              <a:rPr lang="en-GB" sz="1700"/>
              <a:t>Based on trainee activity the duration of the training is reasonably flexible in both directions.</a:t>
            </a:r>
            <a:endParaRPr sz="1700"/>
          </a:p>
          <a:p>
            <a:pPr marL="457200" lvl="0" indent="-336550" algn="l" rtl="0">
              <a:lnSpc>
                <a:spcPct val="120000"/>
              </a:lnSpc>
              <a:spcBef>
                <a:spcPts val="0"/>
              </a:spcBef>
              <a:spcAft>
                <a:spcPts val="0"/>
              </a:spcAft>
              <a:buSzPts val="1700"/>
              <a:buChar char="•"/>
            </a:pPr>
            <a:r>
              <a:rPr lang="en-GB" sz="1700"/>
              <a:t>During the project the training is covered by a warranty for trainees - you can bring up a topic touched in the training during warranty to ask for clarifications.</a:t>
            </a:r>
            <a:endParaRPr sz="1700"/>
          </a:p>
          <a:p>
            <a:pPr marL="457200" lvl="0" indent="-336550" algn="l" rtl="0">
              <a:lnSpc>
                <a:spcPct val="120000"/>
              </a:lnSpc>
              <a:spcBef>
                <a:spcPts val="0"/>
              </a:spcBef>
              <a:spcAft>
                <a:spcPts val="0"/>
              </a:spcAft>
              <a:buSzPts val="1700"/>
              <a:buChar char="•"/>
            </a:pPr>
            <a:r>
              <a:rPr lang="en-GB" sz="1700"/>
              <a:t>A training is best source for new knowledge - this is also tested at the end. </a:t>
            </a:r>
            <a:endParaRPr sz="1700"/>
          </a:p>
          <a:p>
            <a:pPr marL="457200" lvl="0" indent="-336550" algn="l" rtl="0">
              <a:lnSpc>
                <a:spcPct val="120000"/>
              </a:lnSpc>
              <a:spcBef>
                <a:spcPts val="0"/>
              </a:spcBef>
              <a:spcAft>
                <a:spcPts val="0"/>
              </a:spcAft>
              <a:buSzPts val="1700"/>
              <a:buChar char="•"/>
            </a:pPr>
            <a:r>
              <a:rPr lang="en-GB" sz="1700"/>
              <a:t>To become an expert you will need to put all you have learnt into constant practice. </a:t>
            </a:r>
            <a:endParaRPr sz="1700"/>
          </a:p>
          <a:p>
            <a:pPr marL="457200" lvl="0" indent="-336550" algn="l" rtl="0">
              <a:lnSpc>
                <a:spcPct val="120000"/>
              </a:lnSpc>
              <a:spcBef>
                <a:spcPts val="0"/>
              </a:spcBef>
              <a:spcAft>
                <a:spcPts val="0"/>
              </a:spcAft>
              <a:buSzPts val="1700"/>
              <a:buChar char="•"/>
            </a:pPr>
            <a:r>
              <a:rPr lang="en-GB" sz="1700"/>
              <a:t>Using X-Road instance “roksnet-dev” and related components for practices.</a:t>
            </a:r>
            <a:endParaRPr sz="1700"/>
          </a:p>
        </p:txBody>
      </p:sp>
      <p:sp>
        <p:nvSpPr>
          <p:cNvPr id="417" name="Google Shape;417;g32b3de7681c_1_261"/>
          <p:cNvSpPr txBox="1">
            <a:spLocks noGrp="1"/>
          </p:cNvSpPr>
          <p:nvPr>
            <p:ph type="title"/>
          </p:nvPr>
        </p:nvSpPr>
        <p:spPr>
          <a:xfrm>
            <a:off x="371475" y="1125539"/>
            <a:ext cx="3578100" cy="5129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Disclaimer</a:t>
            </a:r>
            <a:endParaRPr/>
          </a:p>
        </p:txBody>
      </p:sp>
      <p:sp>
        <p:nvSpPr>
          <p:cNvPr id="418" name="Google Shape;418;g32b3de7681c_1_261"/>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750"/>
              <a:buFont typeface="Arial"/>
              <a:buNone/>
            </a:pPr>
            <a:fld id="{00000000-1234-1234-1234-123412341234}" type="slidenum">
              <a:rPr lang="en-GB"/>
              <a:t>3</a:t>
            </a:fld>
            <a:endParaRPr/>
          </a:p>
        </p:txBody>
      </p:sp>
      <p:sp>
        <p:nvSpPr>
          <p:cNvPr id="419" name="Google Shape;419;g32b3de7681c_1_261"/>
          <p:cNvSpPr txBox="1">
            <a:spLocks noGrp="1"/>
          </p:cNvSpPr>
          <p:nvPr>
            <p:ph type="body" idx="2"/>
          </p:nvPr>
        </p:nvSpPr>
        <p:spPr>
          <a:xfrm>
            <a:off x="4443393" y="1125538"/>
            <a:ext cx="7377000" cy="2874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500"/>
              </a:spcBef>
              <a:spcAft>
                <a:spcPts val="0"/>
              </a:spcAft>
              <a:buSzPts val="12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690"/>
        <p:cNvGrpSpPr/>
        <p:nvPr/>
      </p:nvGrpSpPr>
      <p:grpSpPr>
        <a:xfrm>
          <a:off x="0" y="0"/>
          <a:ext cx="0" cy="0"/>
          <a:chOff x="0" y="0"/>
          <a:chExt cx="0" cy="0"/>
        </a:xfrm>
      </p:grpSpPr>
      <p:sp>
        <p:nvSpPr>
          <p:cNvPr id="691" name="Google Shape;691;g33539ab047e_0_147"/>
          <p:cNvSpPr txBox="1">
            <a:spLocks noGrp="1"/>
          </p:cNvSpPr>
          <p:nvPr>
            <p:ph type="body" idx="1"/>
          </p:nvPr>
        </p:nvSpPr>
        <p:spPr>
          <a:xfrm>
            <a:off x="371461" y="2205038"/>
            <a:ext cx="11448300" cy="40323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500"/>
              </a:spcBef>
              <a:spcAft>
                <a:spcPts val="0"/>
              </a:spcAft>
              <a:buSzPts val="1800"/>
              <a:buChar char="•"/>
            </a:pPr>
            <a:r>
              <a:rPr lang="en-GB" sz="1800"/>
              <a:t>Upload the Security Server's TLS certificate to the MISP server:</a:t>
            </a:r>
            <a:endParaRPr sz="1800"/>
          </a:p>
          <a:p>
            <a:pPr marL="914400" lvl="1" indent="-342900" algn="l" rtl="0">
              <a:lnSpc>
                <a:spcPct val="120000"/>
              </a:lnSpc>
              <a:spcBef>
                <a:spcPts val="0"/>
              </a:spcBef>
              <a:spcAft>
                <a:spcPts val="0"/>
              </a:spcAft>
              <a:buSzPts val="1800"/>
              <a:buChar char="•"/>
            </a:pPr>
            <a:r>
              <a:rPr lang="en-GB" sz="1800"/>
              <a:t>Use WinSCP to transfer the file to the /tmp folder on the MISP server.</a:t>
            </a:r>
            <a:endParaRPr sz="1800"/>
          </a:p>
          <a:p>
            <a:pPr marL="914400" lvl="1" indent="-342900" algn="l" rtl="0">
              <a:lnSpc>
                <a:spcPct val="120000"/>
              </a:lnSpc>
              <a:spcBef>
                <a:spcPts val="0"/>
              </a:spcBef>
              <a:spcAft>
                <a:spcPts val="0"/>
              </a:spcAft>
              <a:buSzPts val="1800"/>
              <a:buChar char="•"/>
            </a:pPr>
            <a:r>
              <a:rPr lang="en-GB" sz="1800"/>
              <a:t>Use the following command to move the file to its dedicated location:</a:t>
            </a:r>
            <a:endParaRPr sz="1800"/>
          </a:p>
          <a:p>
            <a:pPr marL="1371600" lvl="0" indent="0" algn="l" rtl="0">
              <a:lnSpc>
                <a:spcPct val="120000"/>
              </a:lnSpc>
              <a:spcBef>
                <a:spcPts val="500"/>
              </a:spcBef>
              <a:spcAft>
                <a:spcPts val="0"/>
              </a:spcAft>
              <a:buSzPts val="1400"/>
              <a:buNone/>
            </a:pPr>
            <a:r>
              <a:rPr lang="en-GB" sz="1800">
                <a:latin typeface="Consolas"/>
                <a:ea typeface="Consolas"/>
                <a:cs typeface="Consolas"/>
                <a:sym typeface="Consolas"/>
              </a:rPr>
              <a:t>sudo cp /tmp/ss2.tar.gz /usr/xtee/apache2/certs.tar.gz</a:t>
            </a:r>
            <a:endParaRPr sz="1800">
              <a:latin typeface="Consolas"/>
              <a:ea typeface="Consolas"/>
              <a:cs typeface="Consolas"/>
              <a:sym typeface="Consolas"/>
            </a:endParaRPr>
          </a:p>
          <a:p>
            <a:pPr marL="914400" lvl="0" indent="-342900" algn="l" rtl="0">
              <a:lnSpc>
                <a:spcPct val="120000"/>
              </a:lnSpc>
              <a:spcBef>
                <a:spcPts val="500"/>
              </a:spcBef>
              <a:spcAft>
                <a:spcPts val="0"/>
              </a:spcAft>
              <a:buSzPts val="1800"/>
              <a:buChar char="•"/>
            </a:pPr>
            <a:r>
              <a:rPr lang="en-GB" sz="1800"/>
              <a:t>Run the configuration script on the MISP2 server</a:t>
            </a:r>
            <a:endParaRPr sz="1800"/>
          </a:p>
          <a:p>
            <a:pPr marL="1371600" lvl="0" indent="0" algn="l" rtl="0">
              <a:lnSpc>
                <a:spcPct val="120000"/>
              </a:lnSpc>
              <a:spcBef>
                <a:spcPts val="500"/>
              </a:spcBef>
              <a:spcAft>
                <a:spcPts val="0"/>
              </a:spcAft>
              <a:buSzPts val="1400"/>
              <a:buNone/>
            </a:pPr>
            <a:r>
              <a:rPr lang="en-GB" sz="1800">
                <a:latin typeface="Consolas"/>
                <a:ea typeface="Consolas"/>
                <a:cs typeface="Consolas"/>
                <a:sym typeface="Consolas"/>
              </a:rPr>
              <a:t>sudo /usr/xtee/app/create_https_certs_security_server.sh</a:t>
            </a:r>
            <a:endParaRPr sz="1800">
              <a:latin typeface="Consolas"/>
              <a:ea typeface="Consolas"/>
              <a:cs typeface="Consolas"/>
              <a:sym typeface="Consolas"/>
            </a:endParaRPr>
          </a:p>
          <a:p>
            <a:pPr marL="914400" lvl="0" indent="-342900" algn="l" rtl="0">
              <a:lnSpc>
                <a:spcPct val="120000"/>
              </a:lnSpc>
              <a:spcBef>
                <a:spcPts val="500"/>
              </a:spcBef>
              <a:spcAft>
                <a:spcPts val="0"/>
              </a:spcAft>
              <a:buSzPts val="1800"/>
              <a:buChar char="•"/>
            </a:pPr>
            <a:r>
              <a:rPr lang="en-GB" sz="1800"/>
              <a:t>Assign a password to the trust store if prompted.</a:t>
            </a:r>
            <a:endParaRPr sz="1800"/>
          </a:p>
          <a:p>
            <a:pPr marL="914400" lvl="0" indent="-342900" algn="l" rtl="0">
              <a:lnSpc>
                <a:spcPct val="120000"/>
              </a:lnSpc>
              <a:spcBef>
                <a:spcPts val="0"/>
              </a:spcBef>
              <a:spcAft>
                <a:spcPts val="0"/>
              </a:spcAft>
              <a:buSzPts val="1800"/>
              <a:buChar char="•"/>
            </a:pPr>
            <a:r>
              <a:rPr lang="en-GB" sz="1800"/>
              <a:t>When adding the Security Server’s certificate, confirm trust when prompted.</a:t>
            </a:r>
            <a:endParaRPr sz="1800"/>
          </a:p>
          <a:p>
            <a:pPr marL="1371600" lvl="0" indent="0" algn="l" rtl="0">
              <a:lnSpc>
                <a:spcPct val="120000"/>
              </a:lnSpc>
              <a:spcBef>
                <a:spcPts val="500"/>
              </a:spcBef>
              <a:spcAft>
                <a:spcPts val="0"/>
              </a:spcAft>
              <a:buSzPts val="1400"/>
              <a:buNone/>
            </a:pPr>
            <a:r>
              <a:rPr lang="en-GB" sz="1800">
                <a:latin typeface="Consolas"/>
                <a:ea typeface="Consolas"/>
                <a:cs typeface="Consolas"/>
                <a:sym typeface="Consolas"/>
              </a:rPr>
              <a:t>Trust this certificate? [no]: yes</a:t>
            </a:r>
            <a:endParaRPr sz="1800">
              <a:latin typeface="Consolas"/>
              <a:ea typeface="Consolas"/>
              <a:cs typeface="Consolas"/>
              <a:sym typeface="Consolas"/>
            </a:endParaRPr>
          </a:p>
          <a:p>
            <a:pPr marL="914400" lvl="0" indent="-342900" algn="l" rtl="0">
              <a:lnSpc>
                <a:spcPct val="120000"/>
              </a:lnSpc>
              <a:spcBef>
                <a:spcPts val="500"/>
              </a:spcBef>
              <a:spcAft>
                <a:spcPts val="0"/>
              </a:spcAft>
              <a:buSzPts val="1800"/>
              <a:buChar char="•"/>
            </a:pPr>
            <a:r>
              <a:rPr lang="en-GB" sz="1800"/>
              <a:t>Get '/usr/xtee/app/cert.cer' to your local machine.</a:t>
            </a:r>
            <a:endParaRPr sz="1800"/>
          </a:p>
        </p:txBody>
      </p:sp>
      <p:sp>
        <p:nvSpPr>
          <p:cNvPr id="692" name="Google Shape;692;g33539ab047e_0_147"/>
          <p:cNvSpPr txBox="1">
            <a:spLocks noGrp="1"/>
          </p:cNvSpPr>
          <p:nvPr>
            <p:ph type="body" idx="2"/>
          </p:nvPr>
        </p:nvSpPr>
        <p:spPr>
          <a:xfrm>
            <a:off x="371461" y="773404"/>
            <a:ext cx="11448300" cy="1977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SzPts val="1200"/>
              <a:buNone/>
            </a:pPr>
            <a:r>
              <a:rPr lang="en-GB"/>
              <a:t>Configuration</a:t>
            </a:r>
            <a:endParaRPr/>
          </a:p>
        </p:txBody>
      </p:sp>
      <p:sp>
        <p:nvSpPr>
          <p:cNvPr id="693" name="Google Shape;693;g33539ab047e_0_147"/>
          <p:cNvSpPr txBox="1">
            <a:spLocks noGrp="1"/>
          </p:cNvSpPr>
          <p:nvPr>
            <p:ph type="title"/>
          </p:nvPr>
        </p:nvSpPr>
        <p:spPr>
          <a:xfrm>
            <a:off x="371476" y="1125538"/>
            <a:ext cx="11448900" cy="99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MISP Application HTTPS Configuration</a:t>
            </a:r>
            <a:endParaRPr/>
          </a:p>
        </p:txBody>
      </p:sp>
      <p:sp>
        <p:nvSpPr>
          <p:cNvPr id="694" name="Google Shape;694;g33539ab047e_0_147"/>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699"/>
        <p:cNvGrpSpPr/>
        <p:nvPr/>
      </p:nvGrpSpPr>
      <p:grpSpPr>
        <a:xfrm>
          <a:off x="0" y="0"/>
          <a:ext cx="0" cy="0"/>
          <a:chOff x="0" y="0"/>
          <a:chExt cx="0" cy="0"/>
        </a:xfrm>
      </p:grpSpPr>
      <p:sp>
        <p:nvSpPr>
          <p:cNvPr id="700" name="Google Shape;700;g33539ab047e_0_155"/>
          <p:cNvSpPr txBox="1">
            <a:spLocks noGrp="1"/>
          </p:cNvSpPr>
          <p:nvPr>
            <p:ph type="body" idx="1"/>
          </p:nvPr>
        </p:nvSpPr>
        <p:spPr>
          <a:xfrm>
            <a:off x="371450" y="2205050"/>
            <a:ext cx="4993800" cy="40323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500"/>
              </a:spcBef>
              <a:spcAft>
                <a:spcPts val="0"/>
              </a:spcAft>
              <a:buSzPts val="1800"/>
              <a:buChar char="•"/>
            </a:pPr>
            <a:r>
              <a:rPr lang="en-GB" sz="1800"/>
              <a:t>Upload the MISP server's TLS certificate to the Security Server:</a:t>
            </a:r>
            <a:endParaRPr sz="1800"/>
          </a:p>
          <a:p>
            <a:pPr marL="914400" lvl="1" indent="-342900" algn="l" rtl="0">
              <a:lnSpc>
                <a:spcPct val="120000"/>
              </a:lnSpc>
              <a:spcBef>
                <a:spcPts val="0"/>
              </a:spcBef>
              <a:spcAft>
                <a:spcPts val="0"/>
              </a:spcAft>
              <a:buSzPts val="1800"/>
              <a:buChar char="•"/>
            </a:pPr>
            <a:r>
              <a:rPr lang="en-GB" sz="1800"/>
              <a:t>Log in to the Security Server Management UI</a:t>
            </a:r>
            <a:endParaRPr sz="1800"/>
          </a:p>
          <a:p>
            <a:pPr marL="914400" lvl="1" indent="-342900" algn="l" rtl="0">
              <a:lnSpc>
                <a:spcPct val="120000"/>
              </a:lnSpc>
              <a:spcBef>
                <a:spcPts val="0"/>
              </a:spcBef>
              <a:spcAft>
                <a:spcPts val="0"/>
              </a:spcAft>
              <a:buSzPts val="1800"/>
              <a:buChar char="•"/>
            </a:pPr>
            <a:r>
              <a:rPr lang="en-GB" sz="1800"/>
              <a:t>Navigate to the "Clients" tab.</a:t>
            </a:r>
            <a:endParaRPr sz="1800"/>
          </a:p>
          <a:p>
            <a:pPr marL="914400" lvl="1" indent="-342900" algn="l" rtl="0">
              <a:lnSpc>
                <a:spcPct val="120000"/>
              </a:lnSpc>
              <a:spcBef>
                <a:spcPts val="0"/>
              </a:spcBef>
              <a:spcAft>
                <a:spcPts val="0"/>
              </a:spcAft>
              <a:buSzPts val="1800"/>
              <a:buChar char="•"/>
            </a:pPr>
            <a:r>
              <a:rPr lang="en-GB" sz="1800"/>
              <a:t>Select the 'MISP' subsystem from the clients list.</a:t>
            </a:r>
            <a:endParaRPr sz="1800"/>
          </a:p>
          <a:p>
            <a:pPr marL="914400" lvl="1" indent="-342900" algn="l" rtl="0">
              <a:lnSpc>
                <a:spcPct val="120000"/>
              </a:lnSpc>
              <a:spcBef>
                <a:spcPts val="0"/>
              </a:spcBef>
              <a:spcAft>
                <a:spcPts val="0"/>
              </a:spcAft>
              <a:buSzPts val="1800"/>
              <a:buChar char="•"/>
            </a:pPr>
            <a:r>
              <a:rPr lang="en-GB" sz="1800"/>
              <a:t>Go to the 'Internal Servers' subtab.</a:t>
            </a:r>
            <a:endParaRPr sz="1800"/>
          </a:p>
          <a:p>
            <a:pPr marL="914400" lvl="1" indent="-342900" algn="l" rtl="0">
              <a:lnSpc>
                <a:spcPct val="120000"/>
              </a:lnSpc>
              <a:spcBef>
                <a:spcPts val="0"/>
              </a:spcBef>
              <a:spcAft>
                <a:spcPts val="0"/>
              </a:spcAft>
              <a:buSzPts val="1800"/>
              <a:buChar char="•"/>
            </a:pPr>
            <a:r>
              <a:rPr lang="en-GB" sz="1800"/>
              <a:t>Add MISP certificate to Information System TLS certificate</a:t>
            </a:r>
            <a:endParaRPr sz="1800"/>
          </a:p>
          <a:p>
            <a:pPr marL="914400" lvl="1" indent="-342900" algn="l" rtl="0">
              <a:lnSpc>
                <a:spcPct val="120000"/>
              </a:lnSpc>
              <a:spcBef>
                <a:spcPts val="0"/>
              </a:spcBef>
              <a:spcAft>
                <a:spcPts val="0"/>
              </a:spcAft>
              <a:buSzPts val="1800"/>
              <a:buChar char="•"/>
            </a:pPr>
            <a:r>
              <a:rPr lang="en-GB" sz="1800"/>
              <a:t>Change Connection type to HTTPS</a:t>
            </a:r>
            <a:endParaRPr sz="1800"/>
          </a:p>
        </p:txBody>
      </p:sp>
      <p:sp>
        <p:nvSpPr>
          <p:cNvPr id="701" name="Google Shape;701;g33539ab047e_0_155"/>
          <p:cNvSpPr txBox="1">
            <a:spLocks noGrp="1"/>
          </p:cNvSpPr>
          <p:nvPr>
            <p:ph type="body" idx="2"/>
          </p:nvPr>
        </p:nvSpPr>
        <p:spPr>
          <a:xfrm>
            <a:off x="371461" y="773404"/>
            <a:ext cx="11448300" cy="1977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SzPts val="1200"/>
              <a:buNone/>
            </a:pPr>
            <a:r>
              <a:rPr lang="en-GB"/>
              <a:t>Configuration</a:t>
            </a:r>
            <a:endParaRPr/>
          </a:p>
        </p:txBody>
      </p:sp>
      <p:sp>
        <p:nvSpPr>
          <p:cNvPr id="702" name="Google Shape;702;g33539ab047e_0_155"/>
          <p:cNvSpPr txBox="1">
            <a:spLocks noGrp="1"/>
          </p:cNvSpPr>
          <p:nvPr>
            <p:ph type="title"/>
          </p:nvPr>
        </p:nvSpPr>
        <p:spPr>
          <a:xfrm>
            <a:off x="371476" y="1125538"/>
            <a:ext cx="11448900" cy="99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MISP Application HTTPS Configuration</a:t>
            </a:r>
            <a:endParaRPr/>
          </a:p>
        </p:txBody>
      </p:sp>
      <p:sp>
        <p:nvSpPr>
          <p:cNvPr id="703" name="Google Shape;703;g33539ab047e_0_155"/>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31</a:t>
            </a:fld>
            <a:endParaRPr/>
          </a:p>
        </p:txBody>
      </p:sp>
      <p:pic>
        <p:nvPicPr>
          <p:cNvPr id="704" name="Google Shape;704;g33539ab047e_0_155"/>
          <p:cNvPicPr preferRelativeResize="0"/>
          <p:nvPr/>
        </p:nvPicPr>
        <p:blipFill rotWithShape="1">
          <a:blip r:embed="rId3">
            <a:alphaModFix/>
          </a:blip>
          <a:srcRect/>
          <a:stretch/>
        </p:blipFill>
        <p:spPr>
          <a:xfrm>
            <a:off x="5550106" y="2559113"/>
            <a:ext cx="6269643" cy="367819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g33539ab047e_0_164"/>
          <p:cNvSpPr txBox="1">
            <a:spLocks noGrp="1"/>
          </p:cNvSpPr>
          <p:nvPr>
            <p:ph type="body" idx="1"/>
          </p:nvPr>
        </p:nvSpPr>
        <p:spPr>
          <a:xfrm>
            <a:off x="371450" y="2205050"/>
            <a:ext cx="4532400" cy="40323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500"/>
              </a:spcBef>
              <a:spcAft>
                <a:spcPts val="0"/>
              </a:spcAft>
              <a:buSzPts val="1800"/>
              <a:buChar char="•"/>
            </a:pPr>
            <a:r>
              <a:rPr lang="en-GB" sz="1800"/>
              <a:t>Open https://&lt;server address&gt;/misp2/admin/ in a browser. If the homepage is visible, then the setup phase is complete:</a:t>
            </a:r>
            <a:endParaRPr sz="1800"/>
          </a:p>
        </p:txBody>
      </p:sp>
      <p:sp>
        <p:nvSpPr>
          <p:cNvPr id="711" name="Google Shape;711;g33539ab047e_0_164"/>
          <p:cNvSpPr txBox="1">
            <a:spLocks noGrp="1"/>
          </p:cNvSpPr>
          <p:nvPr>
            <p:ph type="body" idx="2"/>
          </p:nvPr>
        </p:nvSpPr>
        <p:spPr>
          <a:xfrm>
            <a:off x="371461" y="773404"/>
            <a:ext cx="11448300" cy="1977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Clr>
                <a:srgbClr val="000000"/>
              </a:buClr>
              <a:buSzPts val="1200"/>
              <a:buFont typeface="Arial"/>
              <a:buNone/>
            </a:pPr>
            <a:endParaRPr/>
          </a:p>
          <a:p>
            <a:pPr marL="0" lvl="0" indent="0" algn="l" rtl="0">
              <a:lnSpc>
                <a:spcPct val="120000"/>
              </a:lnSpc>
              <a:spcBef>
                <a:spcPts val="500"/>
              </a:spcBef>
              <a:spcAft>
                <a:spcPts val="0"/>
              </a:spcAft>
              <a:buClr>
                <a:srgbClr val="000000"/>
              </a:buClr>
              <a:buSzPts val="1200"/>
              <a:buFont typeface="Arial"/>
              <a:buNone/>
            </a:pPr>
            <a:r>
              <a:rPr lang="en-GB"/>
              <a:t>Administration</a:t>
            </a:r>
            <a:endParaRPr/>
          </a:p>
        </p:txBody>
      </p:sp>
      <p:sp>
        <p:nvSpPr>
          <p:cNvPr id="712" name="Google Shape;712;g33539ab047e_0_164"/>
          <p:cNvSpPr txBox="1">
            <a:spLocks noGrp="1"/>
          </p:cNvSpPr>
          <p:nvPr>
            <p:ph type="title"/>
          </p:nvPr>
        </p:nvSpPr>
        <p:spPr>
          <a:xfrm>
            <a:off x="371476" y="1125538"/>
            <a:ext cx="11448900" cy="99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MISP Ready</a:t>
            </a:r>
            <a:endParaRPr/>
          </a:p>
        </p:txBody>
      </p:sp>
      <p:sp>
        <p:nvSpPr>
          <p:cNvPr id="713" name="Google Shape;713;g33539ab047e_0_164"/>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32</a:t>
            </a:fld>
            <a:endParaRPr/>
          </a:p>
        </p:txBody>
      </p:sp>
      <p:pic>
        <p:nvPicPr>
          <p:cNvPr id="714" name="Google Shape;714;g33539ab047e_0_164"/>
          <p:cNvPicPr preferRelativeResize="0"/>
          <p:nvPr/>
        </p:nvPicPr>
        <p:blipFill rotWithShape="1">
          <a:blip r:embed="rId3">
            <a:alphaModFix/>
          </a:blip>
          <a:srcRect/>
          <a:stretch/>
        </p:blipFill>
        <p:spPr>
          <a:xfrm>
            <a:off x="5097106" y="1125538"/>
            <a:ext cx="6722644" cy="408160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g33539ab047e_0_173"/>
          <p:cNvSpPr txBox="1">
            <a:spLocks noGrp="1"/>
          </p:cNvSpPr>
          <p:nvPr>
            <p:ph type="body" idx="1"/>
          </p:nvPr>
        </p:nvSpPr>
        <p:spPr>
          <a:xfrm>
            <a:off x="371456" y="2205050"/>
            <a:ext cx="4941600" cy="40323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500"/>
              </a:spcBef>
              <a:spcAft>
                <a:spcPts val="0"/>
              </a:spcAft>
              <a:buSzPts val="1800"/>
              <a:buChar char="•"/>
            </a:pPr>
            <a:r>
              <a:rPr lang="en-GB" sz="1800"/>
              <a:t>Enter admin credentials:</a:t>
            </a:r>
            <a:endParaRPr sz="1800"/>
          </a:p>
          <a:p>
            <a:pPr marL="914400" lvl="1" indent="-342900" algn="l" rtl="0">
              <a:lnSpc>
                <a:spcPct val="120000"/>
              </a:lnSpc>
              <a:spcBef>
                <a:spcPts val="0"/>
              </a:spcBef>
              <a:spcAft>
                <a:spcPts val="0"/>
              </a:spcAft>
              <a:buSzPts val="1800"/>
              <a:buChar char="•"/>
            </a:pPr>
            <a:r>
              <a:rPr lang="en-GB" sz="1800"/>
              <a:t>Username: </a:t>
            </a:r>
            <a:r>
              <a:rPr lang="en-GB" sz="1800" b="1"/>
              <a:t>mispadmin</a:t>
            </a:r>
            <a:endParaRPr sz="1800" b="1"/>
          </a:p>
          <a:p>
            <a:pPr marL="914400" lvl="1" indent="-342900" algn="l" rtl="0">
              <a:lnSpc>
                <a:spcPct val="120000"/>
              </a:lnSpc>
              <a:spcBef>
                <a:spcPts val="0"/>
              </a:spcBef>
              <a:spcAft>
                <a:spcPts val="0"/>
              </a:spcAft>
              <a:buSzPts val="1800"/>
              <a:buChar char="•"/>
            </a:pPr>
            <a:r>
              <a:rPr lang="en-GB" sz="1800"/>
              <a:t>Password: </a:t>
            </a:r>
            <a:r>
              <a:rPr lang="en-GB" sz="1800" b="1"/>
              <a:t>mispadmin</a:t>
            </a:r>
            <a:endParaRPr sz="1800" b="1"/>
          </a:p>
          <a:p>
            <a:pPr marL="457200" lvl="0" indent="-342900" algn="l" rtl="0">
              <a:lnSpc>
                <a:spcPct val="120000"/>
              </a:lnSpc>
              <a:spcBef>
                <a:spcPts val="0"/>
              </a:spcBef>
              <a:spcAft>
                <a:spcPts val="0"/>
              </a:spcAft>
              <a:buSzPts val="1800"/>
              <a:buChar char="•"/>
            </a:pPr>
            <a:r>
              <a:rPr lang="en-GB" sz="1800"/>
              <a:t>The administration landing page should be visible now.</a:t>
            </a:r>
            <a:endParaRPr sz="1800"/>
          </a:p>
          <a:p>
            <a:pPr marL="457200" lvl="0" indent="-342900" algn="l" rtl="0">
              <a:lnSpc>
                <a:spcPct val="120000"/>
              </a:lnSpc>
              <a:spcBef>
                <a:spcPts val="0"/>
              </a:spcBef>
              <a:spcAft>
                <a:spcPts val="0"/>
              </a:spcAft>
              <a:buSzPts val="1800"/>
              <a:buChar char="•"/>
            </a:pPr>
            <a:r>
              <a:rPr lang="en-GB" sz="1800"/>
              <a:t>Add a new portal.</a:t>
            </a:r>
            <a:endParaRPr sz="1800"/>
          </a:p>
        </p:txBody>
      </p:sp>
      <p:sp>
        <p:nvSpPr>
          <p:cNvPr id="721" name="Google Shape;721;g33539ab047e_0_173"/>
          <p:cNvSpPr txBox="1">
            <a:spLocks noGrp="1"/>
          </p:cNvSpPr>
          <p:nvPr>
            <p:ph type="body" idx="2"/>
          </p:nvPr>
        </p:nvSpPr>
        <p:spPr>
          <a:xfrm>
            <a:off x="371461" y="773404"/>
            <a:ext cx="11448300" cy="1977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SzPts val="1200"/>
              <a:buNone/>
            </a:pPr>
            <a:r>
              <a:rPr lang="en-GB"/>
              <a:t>Administration</a:t>
            </a:r>
            <a:endParaRPr/>
          </a:p>
        </p:txBody>
      </p:sp>
      <p:sp>
        <p:nvSpPr>
          <p:cNvPr id="722" name="Google Shape;722;g33539ab047e_0_173"/>
          <p:cNvSpPr txBox="1">
            <a:spLocks noGrp="1"/>
          </p:cNvSpPr>
          <p:nvPr>
            <p:ph type="title"/>
          </p:nvPr>
        </p:nvSpPr>
        <p:spPr>
          <a:xfrm>
            <a:off x="371476" y="1125538"/>
            <a:ext cx="11448900" cy="99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Administration Panel</a:t>
            </a:r>
            <a:endParaRPr/>
          </a:p>
        </p:txBody>
      </p:sp>
      <p:sp>
        <p:nvSpPr>
          <p:cNvPr id="723" name="Google Shape;723;g33539ab047e_0_173"/>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33</a:t>
            </a:fld>
            <a:endParaRPr/>
          </a:p>
        </p:txBody>
      </p:sp>
      <p:pic>
        <p:nvPicPr>
          <p:cNvPr id="724" name="Google Shape;724;g33539ab047e_0_173"/>
          <p:cNvPicPr preferRelativeResize="0"/>
          <p:nvPr/>
        </p:nvPicPr>
        <p:blipFill rotWithShape="1">
          <a:blip r:embed="rId3">
            <a:alphaModFix/>
          </a:blip>
          <a:srcRect/>
          <a:stretch/>
        </p:blipFill>
        <p:spPr>
          <a:xfrm>
            <a:off x="5574000" y="2117949"/>
            <a:ext cx="6246525" cy="35262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g33539ab047e_0_182"/>
          <p:cNvSpPr txBox="1">
            <a:spLocks noGrp="1"/>
          </p:cNvSpPr>
          <p:nvPr>
            <p:ph type="body" idx="1"/>
          </p:nvPr>
        </p:nvSpPr>
        <p:spPr>
          <a:xfrm>
            <a:off x="371454" y="2205050"/>
            <a:ext cx="7186800" cy="40323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500"/>
              </a:spcBef>
              <a:spcAft>
                <a:spcPts val="0"/>
              </a:spcAft>
              <a:buSzPts val="1800"/>
              <a:buChar char="•"/>
            </a:pPr>
            <a:r>
              <a:rPr lang="en-GB" sz="1800"/>
              <a:t>Enter the Security Server's host IP in the portal form.</a:t>
            </a:r>
            <a:endParaRPr sz="1800"/>
          </a:p>
          <a:p>
            <a:pPr marL="457200" lvl="0" indent="-342900" algn="l" rtl="0">
              <a:lnSpc>
                <a:spcPct val="120000"/>
              </a:lnSpc>
              <a:spcBef>
                <a:spcPts val="0"/>
              </a:spcBef>
              <a:spcAft>
                <a:spcPts val="0"/>
              </a:spcAft>
              <a:buSzPts val="1800"/>
              <a:buChar char="•"/>
            </a:pPr>
            <a:r>
              <a:rPr lang="en-GB" sz="1800"/>
              <a:t>Use HTTP endpoint if HTTPS was not configured</a:t>
            </a:r>
            <a:endParaRPr sz="1800"/>
          </a:p>
          <a:p>
            <a:pPr marL="914400" lvl="1" indent="-342900" algn="l" rtl="0">
              <a:lnSpc>
                <a:spcPct val="120000"/>
              </a:lnSpc>
              <a:spcBef>
                <a:spcPts val="0"/>
              </a:spcBef>
              <a:spcAft>
                <a:spcPts val="0"/>
              </a:spcAft>
              <a:buSzPts val="1800"/>
              <a:buChar char="•"/>
            </a:pPr>
            <a:r>
              <a:rPr lang="en-GB" sz="1800"/>
              <a:t>Using HTTPS is recommended.</a:t>
            </a:r>
            <a:endParaRPr sz="1800"/>
          </a:p>
          <a:p>
            <a:pPr marL="457200" lvl="0" indent="-342900" algn="l" rtl="0">
              <a:lnSpc>
                <a:spcPct val="120000"/>
              </a:lnSpc>
              <a:spcBef>
                <a:spcPts val="0"/>
              </a:spcBef>
              <a:spcAft>
                <a:spcPts val="0"/>
              </a:spcAft>
              <a:buSzPts val="1800"/>
              <a:buChar char="•"/>
            </a:pPr>
            <a:r>
              <a:rPr lang="en-GB" sz="1800"/>
              <a:t>Click 'Download from Security Server'.</a:t>
            </a:r>
            <a:endParaRPr sz="1800"/>
          </a:p>
          <a:p>
            <a:pPr marL="457200" lvl="0" indent="-342900" algn="l" rtl="0">
              <a:lnSpc>
                <a:spcPct val="120000"/>
              </a:lnSpc>
              <a:spcBef>
                <a:spcPts val="0"/>
              </a:spcBef>
              <a:spcAft>
                <a:spcPts val="0"/>
              </a:spcAft>
              <a:buSzPts val="1800"/>
              <a:buChar char="•"/>
            </a:pPr>
            <a:r>
              <a:rPr lang="en-GB" sz="1800"/>
              <a:t>If the instance table updates with the X-Road instance name from the Security Server, the MISP installation is complete and connected to the Security Server.</a:t>
            </a:r>
            <a:endParaRPr sz="1800"/>
          </a:p>
        </p:txBody>
      </p:sp>
      <p:sp>
        <p:nvSpPr>
          <p:cNvPr id="731" name="Google Shape;731;g33539ab047e_0_182"/>
          <p:cNvSpPr txBox="1">
            <a:spLocks noGrp="1"/>
          </p:cNvSpPr>
          <p:nvPr>
            <p:ph type="body" idx="2"/>
          </p:nvPr>
        </p:nvSpPr>
        <p:spPr>
          <a:xfrm>
            <a:off x="371461" y="773404"/>
            <a:ext cx="11448300" cy="1977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SzPts val="1200"/>
              <a:buNone/>
            </a:pPr>
            <a:r>
              <a:rPr lang="en-GB"/>
              <a:t>Administration</a:t>
            </a:r>
            <a:endParaRPr/>
          </a:p>
        </p:txBody>
      </p:sp>
      <p:sp>
        <p:nvSpPr>
          <p:cNvPr id="732" name="Google Shape;732;g33539ab047e_0_182"/>
          <p:cNvSpPr txBox="1">
            <a:spLocks noGrp="1"/>
          </p:cNvSpPr>
          <p:nvPr>
            <p:ph type="title"/>
          </p:nvPr>
        </p:nvSpPr>
        <p:spPr>
          <a:xfrm>
            <a:off x="371476" y="1125538"/>
            <a:ext cx="11448900" cy="99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Administration Panel</a:t>
            </a:r>
            <a:endParaRPr/>
          </a:p>
          <a:p>
            <a:pPr marL="0" lvl="0" indent="0" algn="l" rtl="0">
              <a:lnSpc>
                <a:spcPct val="100000"/>
              </a:lnSpc>
              <a:spcBef>
                <a:spcPts val="0"/>
              </a:spcBef>
              <a:spcAft>
                <a:spcPts val="0"/>
              </a:spcAft>
              <a:buSzPts val="3000"/>
              <a:buNone/>
            </a:pPr>
            <a:endParaRPr/>
          </a:p>
        </p:txBody>
      </p:sp>
      <p:sp>
        <p:nvSpPr>
          <p:cNvPr id="733" name="Google Shape;733;g33539ab047e_0_182"/>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34</a:t>
            </a:fld>
            <a:endParaRPr/>
          </a:p>
        </p:txBody>
      </p:sp>
      <p:pic>
        <p:nvPicPr>
          <p:cNvPr id="734" name="Google Shape;734;g33539ab047e_0_182"/>
          <p:cNvPicPr preferRelativeResize="0"/>
          <p:nvPr/>
        </p:nvPicPr>
        <p:blipFill rotWithShape="1">
          <a:blip r:embed="rId3">
            <a:alphaModFix/>
          </a:blip>
          <a:srcRect/>
          <a:stretch/>
        </p:blipFill>
        <p:spPr>
          <a:xfrm>
            <a:off x="7558250" y="498311"/>
            <a:ext cx="4262276" cy="599531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g33539ab047e_0_191"/>
          <p:cNvSpPr txBox="1">
            <a:spLocks noGrp="1"/>
          </p:cNvSpPr>
          <p:nvPr>
            <p:ph type="title"/>
          </p:nvPr>
        </p:nvSpPr>
        <p:spPr>
          <a:xfrm>
            <a:off x="371475" y="1125538"/>
            <a:ext cx="3560700" cy="51117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Clr>
                <a:schemeClr val="accent3"/>
              </a:buClr>
              <a:buSzPts val="3000"/>
              <a:buFont typeface="Arial"/>
              <a:buNone/>
            </a:pPr>
            <a:r>
              <a:rPr lang="en-GB"/>
              <a:t>Questions?</a:t>
            </a:r>
            <a:endParaRPr/>
          </a:p>
        </p:txBody>
      </p:sp>
      <p:pic>
        <p:nvPicPr>
          <p:cNvPr id="740" name="Google Shape;740;g33539ab047e_0_191" descr="Back of people's heads and raised hands at corporate presentation with speaker and whiteboard out of focus in background"/>
          <p:cNvPicPr preferRelativeResize="0">
            <a:picLocks noGrp="1"/>
          </p:cNvPicPr>
          <p:nvPr>
            <p:ph type="body" idx="1"/>
          </p:nvPr>
        </p:nvPicPr>
        <p:blipFill rotWithShape="1">
          <a:blip r:embed="rId3">
            <a:alphaModFix/>
          </a:blip>
          <a:srcRect/>
          <a:stretch/>
        </p:blipFill>
        <p:spPr>
          <a:xfrm>
            <a:off x="4769708" y="1520824"/>
            <a:ext cx="6676500" cy="4716600"/>
          </a:xfrm>
          <a:prstGeom prst="rect">
            <a:avLst/>
          </a:prstGeom>
          <a:noFill/>
          <a:ln>
            <a:noFill/>
          </a:ln>
        </p:spPr>
      </p:pic>
      <p:sp>
        <p:nvSpPr>
          <p:cNvPr id="741" name="Google Shape;741;g33539ab047e_0_191"/>
          <p:cNvSpPr txBox="1">
            <a:spLocks noGrp="1"/>
          </p:cNvSpPr>
          <p:nvPr>
            <p:ph type="body" idx="2"/>
          </p:nvPr>
        </p:nvSpPr>
        <p:spPr>
          <a:xfrm>
            <a:off x="4443391" y="1125538"/>
            <a:ext cx="7377000" cy="2874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accent2"/>
              </a:buClr>
              <a:buSzPts val="12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22"/>
          <p:cNvSpPr txBox="1">
            <a:spLocks noGrp="1"/>
          </p:cNvSpPr>
          <p:nvPr>
            <p:ph type="body" idx="1"/>
          </p:nvPr>
        </p:nvSpPr>
        <p:spPr>
          <a:xfrm>
            <a:off x="371478" y="1125538"/>
            <a:ext cx="3560773" cy="287337"/>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chemeClr val="accent2"/>
              </a:buClr>
              <a:buSzPts val="1200"/>
              <a:buNone/>
            </a:pPr>
            <a:endParaRPr/>
          </a:p>
        </p:txBody>
      </p:sp>
      <p:sp>
        <p:nvSpPr>
          <p:cNvPr id="748" name="Google Shape;748;p22"/>
          <p:cNvSpPr txBox="1">
            <a:spLocks noGrp="1"/>
          </p:cNvSpPr>
          <p:nvPr>
            <p:ph type="body" idx="4"/>
          </p:nvPr>
        </p:nvSpPr>
        <p:spPr>
          <a:xfrm>
            <a:off x="371478" y="2997288"/>
            <a:ext cx="3560773" cy="3240000"/>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500"/>
              </a:spcBef>
              <a:spcAft>
                <a:spcPts val="0"/>
              </a:spcAft>
              <a:buClr>
                <a:schemeClr val="dk1"/>
              </a:buClr>
              <a:buSzPts val="1400"/>
              <a:buChar char="•"/>
            </a:pPr>
            <a:r>
              <a:rPr lang="en-GB"/>
              <a:t>20 questions</a:t>
            </a:r>
            <a:endParaRPr/>
          </a:p>
          <a:p>
            <a:pPr marL="285750" lvl="0" indent="-285750" algn="l" rtl="0">
              <a:lnSpc>
                <a:spcPct val="120000"/>
              </a:lnSpc>
              <a:spcBef>
                <a:spcPts val="500"/>
              </a:spcBef>
              <a:spcAft>
                <a:spcPts val="0"/>
              </a:spcAft>
              <a:buSzPts val="1400"/>
              <a:buChar char="•"/>
            </a:pPr>
            <a:r>
              <a:rPr lang="en-GB"/>
              <a:t>70% to pass</a:t>
            </a:r>
            <a:endParaRPr/>
          </a:p>
          <a:p>
            <a:pPr marL="285750" lvl="0" indent="-285750" algn="l" rtl="0">
              <a:lnSpc>
                <a:spcPct val="120000"/>
              </a:lnSpc>
              <a:spcBef>
                <a:spcPts val="500"/>
              </a:spcBef>
              <a:spcAft>
                <a:spcPts val="0"/>
              </a:spcAft>
              <a:buSzPts val="1400"/>
              <a:buChar char="•"/>
            </a:pPr>
            <a:r>
              <a:rPr lang="en-GB"/>
              <a:t>lms.xroad.gov.tm</a:t>
            </a:r>
            <a:endParaRPr/>
          </a:p>
          <a:p>
            <a:pPr marL="914400" lvl="1" indent="-317500" algn="l" rtl="0">
              <a:lnSpc>
                <a:spcPct val="120000"/>
              </a:lnSpc>
              <a:spcBef>
                <a:spcPts val="500"/>
              </a:spcBef>
              <a:spcAft>
                <a:spcPts val="0"/>
              </a:spcAft>
              <a:buSzPts val="1400"/>
              <a:buChar char="•"/>
            </a:pPr>
            <a:r>
              <a:rPr lang="en-GB"/>
              <a:t>Course: X-Road Central Infrastructure Setup and Operation (feb 2025)</a:t>
            </a:r>
            <a:endParaRPr/>
          </a:p>
          <a:p>
            <a:pPr marL="457200" lvl="0" indent="-317500" algn="l" rtl="0">
              <a:lnSpc>
                <a:spcPct val="120000"/>
              </a:lnSpc>
              <a:spcBef>
                <a:spcPts val="500"/>
              </a:spcBef>
              <a:spcAft>
                <a:spcPts val="0"/>
              </a:spcAft>
              <a:buSzPts val="1400"/>
              <a:buChar char="•"/>
            </a:pPr>
            <a:r>
              <a:rPr lang="en-GB"/>
              <a:t>Open until midnight February 19th.</a:t>
            </a:r>
            <a:endParaRPr/>
          </a:p>
        </p:txBody>
      </p:sp>
      <p:sp>
        <p:nvSpPr>
          <p:cNvPr id="749" name="Google Shape;749;p22"/>
          <p:cNvSpPr txBox="1">
            <a:spLocks noGrp="1"/>
          </p:cNvSpPr>
          <p:nvPr>
            <p:ph type="title"/>
          </p:nvPr>
        </p:nvSpPr>
        <p:spPr>
          <a:xfrm>
            <a:off x="371478" y="1520825"/>
            <a:ext cx="3560773" cy="138863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GB"/>
              <a:t>Test</a:t>
            </a:r>
            <a:endParaRPr/>
          </a:p>
        </p:txBody>
      </p:sp>
      <p:sp>
        <p:nvSpPr>
          <p:cNvPr id="750" name="Google Shape;750;p22"/>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GB"/>
              <a:t>36</a:t>
            </a:fld>
            <a:endParaRPr/>
          </a:p>
        </p:txBody>
      </p:sp>
      <p:pic>
        <p:nvPicPr>
          <p:cNvPr id="751" name="Google Shape;751;p22" descr="completing a test successfully"/>
          <p:cNvPicPr preferRelativeResize="0"/>
          <p:nvPr/>
        </p:nvPicPr>
        <p:blipFill>
          <a:blip r:embed="rId3">
            <a:alphaModFix/>
          </a:blip>
          <a:stretch>
            <a:fillRect/>
          </a:stretch>
        </p:blipFill>
        <p:spPr>
          <a:xfrm>
            <a:off x="6943725" y="1125550"/>
            <a:ext cx="4876800" cy="4876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23"/>
          <p:cNvSpPr txBox="1">
            <a:spLocks noGrp="1"/>
          </p:cNvSpPr>
          <p:nvPr>
            <p:ph type="body" idx="1"/>
          </p:nvPr>
        </p:nvSpPr>
        <p:spPr>
          <a:xfrm>
            <a:off x="371475" y="3429000"/>
            <a:ext cx="5724922" cy="283760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5000"/>
              <a:buNone/>
            </a:pPr>
            <a:r>
              <a:rPr lang="en-GB"/>
              <a:t>Thank you!</a:t>
            </a:r>
            <a:endParaRPr/>
          </a:p>
        </p:txBody>
      </p:sp>
      <p:sp>
        <p:nvSpPr>
          <p:cNvPr id="757" name="Google Shape;757;p23"/>
          <p:cNvSpPr txBox="1">
            <a:spLocks noGrp="1"/>
          </p:cNvSpPr>
          <p:nvPr>
            <p:ph type="sldNum" idx="12"/>
          </p:nvPr>
        </p:nvSpPr>
        <p:spPr>
          <a:xfrm>
            <a:off x="11460525" y="372252"/>
            <a:ext cx="360000" cy="22225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en-GB"/>
              <a:t>37</a:t>
            </a:fld>
            <a:endParaRPr/>
          </a:p>
        </p:txBody>
      </p:sp>
      <p:sp>
        <p:nvSpPr>
          <p:cNvPr id="758" name="Google Shape;758;p23"/>
          <p:cNvSpPr txBox="1">
            <a:spLocks noGrp="1"/>
          </p:cNvSpPr>
          <p:nvPr>
            <p:ph type="body" idx="2"/>
          </p:nvPr>
        </p:nvSpPr>
        <p:spPr>
          <a:xfrm>
            <a:off x="352426" y="6316969"/>
            <a:ext cx="5724126" cy="397596"/>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Clr>
                <a:srgbClr val="3AFF3D"/>
              </a:buClr>
              <a:buSzPts val="1000"/>
              <a:buNone/>
            </a:pPr>
            <a:r>
              <a:rPr lang="en-GB"/>
              <a:t>Pictiures from https://pixabay.com/ or  private collection or cenerated with Gemini AI.</a:t>
            </a:r>
            <a:endParaRPr/>
          </a:p>
        </p:txBody>
      </p:sp>
      <p:sp>
        <p:nvSpPr>
          <p:cNvPr id="759" name="Google Shape;759;p23"/>
          <p:cNvSpPr txBox="1">
            <a:spLocks noGrp="1"/>
          </p:cNvSpPr>
          <p:nvPr>
            <p:ph type="title"/>
          </p:nvPr>
        </p:nvSpPr>
        <p:spPr>
          <a:xfrm>
            <a:off x="371473" y="1125538"/>
            <a:ext cx="5724000" cy="1258887"/>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lt1"/>
              </a:buClr>
              <a:buSzPts val="1400"/>
              <a:buFont typeface="Arial"/>
              <a:buNone/>
            </a:pPr>
            <a:r>
              <a:rPr lang="en-GB"/>
              <a:t>Good luck with starting up with your platform!</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g32b3de7681c_1_581"/>
          <p:cNvPicPr preferRelativeResize="0"/>
          <p:nvPr/>
        </p:nvPicPr>
        <p:blipFill rotWithShape="1">
          <a:blip r:embed="rId3">
            <a:alphaModFix/>
          </a:blip>
          <a:srcRect/>
          <a:stretch/>
        </p:blipFill>
        <p:spPr>
          <a:xfrm rot="-3">
            <a:off x="600626" y="50232"/>
            <a:ext cx="10677674" cy="3378464"/>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
        <p:nvSpPr>
          <p:cNvPr id="425" name="Google Shape;425;g32b3de7681c_1_581"/>
          <p:cNvSpPr txBox="1">
            <a:spLocks noGrp="1"/>
          </p:cNvSpPr>
          <p:nvPr>
            <p:ph type="title"/>
          </p:nvPr>
        </p:nvSpPr>
        <p:spPr>
          <a:xfrm>
            <a:off x="8256588" y="3043650"/>
            <a:ext cx="3564000" cy="1388700"/>
          </a:xfrm>
          <a:prstGeom prst="rect">
            <a:avLst/>
          </a:prstGeom>
          <a:noFill/>
          <a:ln>
            <a:noFill/>
          </a:ln>
        </p:spPr>
        <p:txBody>
          <a:bodyPr spcFirstLastPara="1" wrap="square" lIns="121900" tIns="121900" rIns="121900" bIns="121900" anchor="b" anchorCtr="0">
            <a:normAutofit/>
          </a:bodyPr>
          <a:lstStyle/>
          <a:p>
            <a:pPr marL="0" lvl="0" indent="0" algn="l" rtl="0">
              <a:lnSpc>
                <a:spcPct val="80000"/>
              </a:lnSpc>
              <a:spcBef>
                <a:spcPts val="0"/>
              </a:spcBef>
              <a:spcAft>
                <a:spcPts val="0"/>
              </a:spcAft>
              <a:buClr>
                <a:schemeClr val="dk1"/>
              </a:buClr>
              <a:buSzPts val="5000"/>
              <a:buFont typeface="Arial"/>
              <a:buNone/>
            </a:pPr>
            <a:r>
              <a:rPr lang="en-G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Member Management</a:t>
            </a:r>
            <a:endParaRPr/>
          </a:p>
        </p:txBody>
      </p:sp>
      <p:sp>
        <p:nvSpPr>
          <p:cNvPr id="426" name="Google Shape;426;g32b3de7681c_1_581"/>
          <p:cNvSpPr txBox="1">
            <a:spLocks noGrp="1"/>
          </p:cNvSpPr>
          <p:nvPr>
            <p:ph type="body" idx="4"/>
          </p:nvPr>
        </p:nvSpPr>
        <p:spPr>
          <a:xfrm>
            <a:off x="8256600" y="4643219"/>
            <a:ext cx="3564000" cy="1594200"/>
          </a:xfrm>
          <a:prstGeom prst="rect">
            <a:avLst/>
          </a:prstGeom>
          <a:blipFill rotWithShape="1">
            <a:blip r:embed="rId4">
              <a:alphaModFix/>
            </a:blip>
            <a:stretch>
              <a:fillRect/>
            </a:stretch>
          </a:blipFill>
          <a:ln>
            <a:noFill/>
          </a:ln>
        </p:spPr>
        <p:txBody>
          <a:bodyPr spcFirstLastPara="1" wrap="square" lIns="0" tIns="0" rIns="0" bIns="0" anchor="ctr" anchorCtr="0">
            <a:noAutofit/>
          </a:bodyPr>
          <a:lstStyle/>
          <a:p>
            <a:pPr marL="285750" lvl="0" indent="-285750" algn="l" rtl="0">
              <a:spcBef>
                <a:spcPts val="500"/>
              </a:spcBef>
              <a:spcAft>
                <a:spcPts val="0"/>
              </a:spcAft>
              <a:buClr>
                <a:schemeClr val="dk1"/>
              </a:buClr>
              <a:buSzPts val="1400"/>
              <a:buChar char="•"/>
            </a:pPr>
            <a:r>
              <a:rPr lang="en-GB" sz="1000">
                <a:solidFill>
                  <a:srgbClr val="5D5D66"/>
                </a:solidFill>
              </a:rPr>
              <a:t>What does it mean?</a:t>
            </a:r>
            <a:endParaRPr sz="1000">
              <a:solidFill>
                <a:srgbClr val="5D5D66"/>
              </a:solidFill>
            </a:endParaRPr>
          </a:p>
          <a:p>
            <a:pPr marL="685800" lvl="1" indent="-228600" algn="l" rtl="0">
              <a:spcBef>
                <a:spcPts val="500"/>
              </a:spcBef>
              <a:spcAft>
                <a:spcPts val="0"/>
              </a:spcAft>
              <a:buSzPts val="1400"/>
              <a:buChar char="•"/>
            </a:pPr>
            <a:r>
              <a:rPr lang="en-GB"/>
              <a:t>Adding security server</a:t>
            </a:r>
            <a:endParaRPr/>
          </a:p>
          <a:p>
            <a:pPr marL="685800" lvl="1" indent="-228600" algn="l" rtl="0">
              <a:spcBef>
                <a:spcPts val="500"/>
              </a:spcBef>
              <a:spcAft>
                <a:spcPts val="0"/>
              </a:spcAft>
              <a:buSzPts val="1400"/>
              <a:buChar char="•"/>
            </a:pPr>
            <a:r>
              <a:rPr lang="en-GB"/>
              <a:t>Adding member</a:t>
            </a:r>
            <a:endParaRPr/>
          </a:p>
          <a:p>
            <a:pPr marL="685800" lvl="1" indent="-228600" algn="l" rtl="0">
              <a:spcBef>
                <a:spcPts val="500"/>
              </a:spcBef>
              <a:spcAft>
                <a:spcPts val="0"/>
              </a:spcAft>
              <a:buSzPts val="1400"/>
              <a:buChar char="•"/>
            </a:pPr>
            <a:r>
              <a:rPr lang="en-GB"/>
              <a:t>Adding sub-system</a:t>
            </a:r>
            <a:endParaRPr/>
          </a:p>
          <a:p>
            <a:pPr marL="285750" lvl="0" indent="-196850" algn="l" rtl="0">
              <a:spcBef>
                <a:spcPts val="500"/>
              </a:spcBef>
              <a:spcAft>
                <a:spcPts val="0"/>
              </a:spcAft>
              <a:buClr>
                <a:srgbClr val="000000"/>
              </a:buClr>
              <a:buSzPts val="1400"/>
              <a:buFont typeface="Arial"/>
              <a:buNone/>
            </a:pPr>
            <a:endParaRPr sz="1000">
              <a:solidFill>
                <a:srgbClr val="5D5D66"/>
              </a:solidFill>
            </a:endParaRPr>
          </a:p>
          <a:p>
            <a:pPr marL="0" lvl="0" indent="0" algn="ctr" rtl="0">
              <a:lnSpc>
                <a:spcPct val="120000"/>
              </a:lnSpc>
              <a:spcBef>
                <a:spcPts val="0"/>
              </a:spcBef>
              <a:spcAft>
                <a:spcPts val="0"/>
              </a:spcAft>
              <a:buClr>
                <a:schemeClr val="dk1"/>
              </a:buClr>
              <a:buSzPts val="100"/>
              <a:buNone/>
            </a:pPr>
            <a:endParaRPr/>
          </a:p>
        </p:txBody>
      </p:sp>
      <p:sp>
        <p:nvSpPr>
          <p:cNvPr id="427" name="Google Shape;427;g32b3de7681c_1_581"/>
          <p:cNvSpPr txBox="1">
            <a:spLocks noGrp="1"/>
          </p:cNvSpPr>
          <p:nvPr>
            <p:ph type="sldNum" idx="12"/>
          </p:nvPr>
        </p:nvSpPr>
        <p:spPr>
          <a:xfrm>
            <a:off x="11460525" y="372252"/>
            <a:ext cx="360000" cy="2223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32b3de7681c_1_599"/>
          <p:cNvSpPr txBox="1">
            <a:spLocks noGrp="1"/>
          </p:cNvSpPr>
          <p:nvPr>
            <p:ph type="body" idx="1"/>
          </p:nvPr>
        </p:nvSpPr>
        <p:spPr>
          <a:xfrm>
            <a:off x="371478" y="1125538"/>
            <a:ext cx="3560700" cy="287400"/>
          </a:xfrm>
          <a:prstGeom prst="rect">
            <a:avLst/>
          </a:prstGeom>
          <a:noFill/>
          <a:ln>
            <a:noFill/>
          </a:ln>
        </p:spPr>
        <p:txBody>
          <a:bodyPr spcFirstLastPara="1" wrap="square" lIns="0" tIns="0" rIns="0" bIns="0" anchor="t" anchorCtr="0">
            <a:noAutofit/>
          </a:bodyPr>
          <a:lstStyle/>
          <a:p>
            <a:pPr marL="457200" lvl="0" indent="-342900" algn="l" rtl="0">
              <a:lnSpc>
                <a:spcPct val="120000"/>
              </a:lnSpc>
              <a:spcBef>
                <a:spcPts val="0"/>
              </a:spcBef>
              <a:spcAft>
                <a:spcPts val="0"/>
              </a:spcAft>
              <a:buSzPts val="1800"/>
              <a:buChar char="•"/>
            </a:pPr>
            <a:endParaRPr sz="1800"/>
          </a:p>
        </p:txBody>
      </p:sp>
      <p:sp>
        <p:nvSpPr>
          <p:cNvPr id="434" name="Google Shape;434;g32b3de7681c_1_599"/>
          <p:cNvSpPr txBox="1">
            <a:spLocks noGrp="1"/>
          </p:cNvSpPr>
          <p:nvPr>
            <p:ph type="title"/>
          </p:nvPr>
        </p:nvSpPr>
        <p:spPr>
          <a:xfrm>
            <a:off x="371478" y="1520825"/>
            <a:ext cx="3560700" cy="1388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Member Interactions</a:t>
            </a:r>
            <a:endParaRPr/>
          </a:p>
        </p:txBody>
      </p:sp>
      <p:sp>
        <p:nvSpPr>
          <p:cNvPr id="435" name="Google Shape;435;g32b3de7681c_1_599"/>
          <p:cNvSpPr txBox="1">
            <a:spLocks noGrp="1"/>
          </p:cNvSpPr>
          <p:nvPr>
            <p:ph type="body" idx="4"/>
          </p:nvPr>
        </p:nvSpPr>
        <p:spPr>
          <a:xfrm>
            <a:off x="371478" y="2997288"/>
            <a:ext cx="3560700" cy="3240000"/>
          </a:xfrm>
          <a:prstGeom prst="rect">
            <a:avLst/>
          </a:prstGeom>
        </p:spPr>
        <p:txBody>
          <a:bodyPr spcFirstLastPara="1" wrap="square" lIns="0" tIns="0" rIns="0" bIns="0" anchor="t" anchorCtr="0">
            <a:noAutofit/>
          </a:bodyPr>
          <a:lstStyle/>
          <a:p>
            <a:pPr marL="0" lvl="0" indent="0" algn="l" rtl="0">
              <a:spcBef>
                <a:spcPts val="500"/>
              </a:spcBef>
              <a:spcAft>
                <a:spcPts val="0"/>
              </a:spcAft>
              <a:buNone/>
            </a:pPr>
            <a:r>
              <a:rPr lang="en-GB"/>
              <a:t>Signing AUTH CSR</a:t>
            </a:r>
            <a:endParaRPr/>
          </a:p>
          <a:p>
            <a:pPr marL="0" lvl="0" indent="0" algn="l" rtl="0">
              <a:spcBef>
                <a:spcPts val="500"/>
              </a:spcBef>
              <a:spcAft>
                <a:spcPts val="0"/>
              </a:spcAft>
              <a:buNone/>
            </a:pPr>
            <a:r>
              <a:rPr lang="en-GB"/>
              <a:t>Signing SIGN CSR</a:t>
            </a:r>
            <a:endParaRPr/>
          </a:p>
          <a:p>
            <a:pPr marL="0" lvl="0" indent="0" algn="l" rtl="0">
              <a:spcBef>
                <a:spcPts val="500"/>
              </a:spcBef>
              <a:spcAft>
                <a:spcPts val="0"/>
              </a:spcAft>
              <a:buNone/>
            </a:pPr>
            <a:r>
              <a:rPr lang="en-GB"/>
              <a:t>Auth Cert Reg</a:t>
            </a:r>
            <a:endParaRPr/>
          </a:p>
          <a:p>
            <a:pPr marL="0" lvl="0" indent="0" algn="l" rtl="0">
              <a:spcBef>
                <a:spcPts val="500"/>
              </a:spcBef>
              <a:spcAft>
                <a:spcPts val="0"/>
              </a:spcAft>
              <a:buNone/>
            </a:pPr>
            <a:r>
              <a:rPr lang="en-GB"/>
              <a:t>Client Registration</a:t>
            </a:r>
            <a:endParaRPr/>
          </a:p>
          <a:p>
            <a:pPr marL="0" lvl="0" indent="0" algn="l" rtl="0">
              <a:spcBef>
                <a:spcPts val="500"/>
              </a:spcBef>
              <a:spcAft>
                <a:spcPts val="0"/>
              </a:spcAft>
              <a:buNone/>
            </a:pPr>
            <a:r>
              <a:rPr lang="en-GB"/>
              <a:t>	Member</a:t>
            </a:r>
            <a:endParaRPr/>
          </a:p>
          <a:p>
            <a:pPr marL="0" lvl="0" indent="0" algn="l" rtl="0">
              <a:spcBef>
                <a:spcPts val="500"/>
              </a:spcBef>
              <a:spcAft>
                <a:spcPts val="0"/>
              </a:spcAft>
              <a:buNone/>
            </a:pPr>
            <a:r>
              <a:rPr lang="en-GB"/>
              <a:t>	Subsystem</a:t>
            </a:r>
            <a:endParaRPr/>
          </a:p>
          <a:p>
            <a:pPr marL="0" lvl="0" indent="0" algn="l" rtl="0">
              <a:spcBef>
                <a:spcPts val="500"/>
              </a:spcBef>
              <a:spcAft>
                <a:spcPts val="0"/>
              </a:spcAft>
              <a:buNone/>
            </a:pPr>
            <a:endParaRPr/>
          </a:p>
          <a:p>
            <a:pPr marL="0" lvl="0" indent="0" algn="l" rtl="0">
              <a:spcBef>
                <a:spcPts val="500"/>
              </a:spcBef>
              <a:spcAft>
                <a:spcPts val="0"/>
              </a:spcAft>
              <a:buNone/>
            </a:pPr>
            <a:r>
              <a:rPr lang="en-GB"/>
              <a:t>Just accepting all management requests?</a:t>
            </a:r>
            <a:endParaRPr/>
          </a:p>
          <a:p>
            <a:pPr marL="0" lvl="0" indent="0" algn="l" rtl="0">
              <a:spcBef>
                <a:spcPts val="500"/>
              </a:spcBef>
              <a:spcAft>
                <a:spcPts val="0"/>
              </a:spcAft>
              <a:buNone/>
            </a:pPr>
            <a:endParaRPr/>
          </a:p>
          <a:p>
            <a:pPr marL="0" lvl="0" indent="0" algn="l" rtl="0">
              <a:spcBef>
                <a:spcPts val="500"/>
              </a:spcBef>
              <a:spcAft>
                <a:spcPts val="0"/>
              </a:spcAft>
              <a:buNone/>
            </a:pPr>
            <a:endParaRPr/>
          </a:p>
        </p:txBody>
      </p:sp>
      <p:sp>
        <p:nvSpPr>
          <p:cNvPr id="436" name="Google Shape;436;g32b3de7681c_1_599"/>
          <p:cNvSpPr/>
          <p:nvPr/>
        </p:nvSpPr>
        <p:spPr>
          <a:xfrm>
            <a:off x="5929550" y="1054808"/>
            <a:ext cx="1139400" cy="527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Security Server</a:t>
            </a:r>
            <a:endParaRPr/>
          </a:p>
        </p:txBody>
      </p:sp>
      <p:sp>
        <p:nvSpPr>
          <p:cNvPr id="437" name="Google Shape;437;g32b3de7681c_1_599"/>
          <p:cNvSpPr/>
          <p:nvPr/>
        </p:nvSpPr>
        <p:spPr>
          <a:xfrm>
            <a:off x="8606453" y="1054808"/>
            <a:ext cx="1139400" cy="527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Central Server</a:t>
            </a:r>
            <a:endParaRPr/>
          </a:p>
        </p:txBody>
      </p:sp>
      <p:cxnSp>
        <p:nvCxnSpPr>
          <p:cNvPr id="438" name="Google Shape;438;g32b3de7681c_1_599"/>
          <p:cNvCxnSpPr>
            <a:stCxn id="436" idx="2"/>
          </p:cNvCxnSpPr>
          <p:nvPr/>
        </p:nvCxnSpPr>
        <p:spPr>
          <a:xfrm>
            <a:off x="6499250" y="1581908"/>
            <a:ext cx="0" cy="3773400"/>
          </a:xfrm>
          <a:prstGeom prst="straightConnector1">
            <a:avLst/>
          </a:prstGeom>
          <a:noFill/>
          <a:ln w="28575" cap="flat" cmpd="sng">
            <a:solidFill>
              <a:schemeClr val="dk1"/>
            </a:solidFill>
            <a:prstDash val="solid"/>
            <a:round/>
            <a:headEnd type="none" w="med" len="med"/>
            <a:tailEnd type="none" w="med" len="med"/>
          </a:ln>
        </p:spPr>
      </p:cxnSp>
      <p:cxnSp>
        <p:nvCxnSpPr>
          <p:cNvPr id="439" name="Google Shape;439;g32b3de7681c_1_599"/>
          <p:cNvCxnSpPr>
            <a:stCxn id="437" idx="2"/>
          </p:cNvCxnSpPr>
          <p:nvPr/>
        </p:nvCxnSpPr>
        <p:spPr>
          <a:xfrm>
            <a:off x="9176153" y="1581908"/>
            <a:ext cx="0" cy="3798000"/>
          </a:xfrm>
          <a:prstGeom prst="straightConnector1">
            <a:avLst/>
          </a:prstGeom>
          <a:noFill/>
          <a:ln w="28575" cap="flat" cmpd="sng">
            <a:solidFill>
              <a:schemeClr val="dk1"/>
            </a:solidFill>
            <a:prstDash val="solid"/>
            <a:round/>
            <a:headEnd type="none" w="med" len="med"/>
            <a:tailEnd type="none" w="med" len="med"/>
          </a:ln>
        </p:spPr>
      </p:cxnSp>
      <p:cxnSp>
        <p:nvCxnSpPr>
          <p:cNvPr id="440" name="Google Shape;440;g32b3de7681c_1_599"/>
          <p:cNvCxnSpPr/>
          <p:nvPr/>
        </p:nvCxnSpPr>
        <p:spPr>
          <a:xfrm>
            <a:off x="6554406" y="2108481"/>
            <a:ext cx="2536200" cy="0"/>
          </a:xfrm>
          <a:prstGeom prst="straightConnector1">
            <a:avLst/>
          </a:prstGeom>
          <a:noFill/>
          <a:ln w="28575" cap="flat" cmpd="sng">
            <a:solidFill>
              <a:schemeClr val="dk1"/>
            </a:solidFill>
            <a:prstDash val="solid"/>
            <a:round/>
            <a:headEnd type="none" w="med" len="med"/>
            <a:tailEnd type="triangle" w="med" len="med"/>
          </a:ln>
        </p:spPr>
      </p:cxnSp>
      <p:cxnSp>
        <p:nvCxnSpPr>
          <p:cNvPr id="441" name="Google Shape;441;g32b3de7681c_1_599"/>
          <p:cNvCxnSpPr/>
          <p:nvPr/>
        </p:nvCxnSpPr>
        <p:spPr>
          <a:xfrm>
            <a:off x="6569679" y="3241646"/>
            <a:ext cx="2536200" cy="0"/>
          </a:xfrm>
          <a:prstGeom prst="straightConnector1">
            <a:avLst/>
          </a:prstGeom>
          <a:noFill/>
          <a:ln w="28575" cap="flat" cmpd="sng">
            <a:solidFill>
              <a:schemeClr val="dk1"/>
            </a:solidFill>
            <a:prstDash val="solid"/>
            <a:round/>
            <a:headEnd type="none" w="med" len="med"/>
            <a:tailEnd type="triangle" w="med" len="med"/>
          </a:ln>
        </p:spPr>
      </p:cxnSp>
      <p:cxnSp>
        <p:nvCxnSpPr>
          <p:cNvPr id="442" name="Google Shape;442;g32b3de7681c_1_599"/>
          <p:cNvCxnSpPr/>
          <p:nvPr/>
        </p:nvCxnSpPr>
        <p:spPr>
          <a:xfrm>
            <a:off x="6569679" y="2647265"/>
            <a:ext cx="2536200" cy="0"/>
          </a:xfrm>
          <a:prstGeom prst="straightConnector1">
            <a:avLst/>
          </a:prstGeom>
          <a:noFill/>
          <a:ln w="28575" cap="flat" cmpd="sng">
            <a:solidFill>
              <a:schemeClr val="dk1"/>
            </a:solidFill>
            <a:prstDash val="solid"/>
            <a:round/>
            <a:headEnd type="none" w="med" len="med"/>
            <a:tailEnd type="triangle" w="med" len="med"/>
          </a:ln>
        </p:spPr>
      </p:cxnSp>
      <p:sp>
        <p:nvSpPr>
          <p:cNvPr id="443" name="Google Shape;443;g32b3de7681c_1_599"/>
          <p:cNvSpPr/>
          <p:nvPr/>
        </p:nvSpPr>
        <p:spPr>
          <a:xfrm>
            <a:off x="8808473" y="448352"/>
            <a:ext cx="1139400" cy="527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CA</a:t>
            </a:r>
            <a:endParaRPr/>
          </a:p>
        </p:txBody>
      </p:sp>
      <p:sp>
        <p:nvSpPr>
          <p:cNvPr id="444" name="Google Shape;444;g32b3de7681c_1_599"/>
          <p:cNvSpPr txBox="1"/>
          <p:nvPr/>
        </p:nvSpPr>
        <p:spPr>
          <a:xfrm>
            <a:off x="7128122" y="1748398"/>
            <a:ext cx="1311000" cy="30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chemeClr val="dk1"/>
                </a:solidFill>
              </a:rPr>
              <a:t>Sign CSR</a:t>
            </a:r>
            <a:endParaRPr>
              <a:solidFill>
                <a:schemeClr val="dk1"/>
              </a:solidFill>
            </a:endParaRPr>
          </a:p>
        </p:txBody>
      </p:sp>
      <p:sp>
        <p:nvSpPr>
          <p:cNvPr id="445" name="Google Shape;445;g32b3de7681c_1_599"/>
          <p:cNvSpPr txBox="1"/>
          <p:nvPr/>
        </p:nvSpPr>
        <p:spPr>
          <a:xfrm>
            <a:off x="7232111" y="2342779"/>
            <a:ext cx="1311000" cy="30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chemeClr val="dk1"/>
                </a:solidFill>
              </a:rPr>
              <a:t>AuthCertReg</a:t>
            </a:r>
            <a:endParaRPr>
              <a:solidFill>
                <a:schemeClr val="dk1"/>
              </a:solidFill>
            </a:endParaRPr>
          </a:p>
        </p:txBody>
      </p:sp>
      <p:sp>
        <p:nvSpPr>
          <p:cNvPr id="446" name="Google Shape;446;g32b3de7681c_1_599"/>
          <p:cNvSpPr txBox="1"/>
          <p:nvPr/>
        </p:nvSpPr>
        <p:spPr>
          <a:xfrm>
            <a:off x="6626753" y="3353057"/>
            <a:ext cx="2421900" cy="30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chemeClr val="dk1"/>
                </a:solidFill>
              </a:rPr>
              <a:t>ClientReg </a:t>
            </a:r>
            <a:br>
              <a:rPr lang="en-GB">
                <a:solidFill>
                  <a:schemeClr val="dk1"/>
                </a:solidFill>
              </a:rPr>
            </a:br>
            <a:r>
              <a:rPr lang="en-GB">
                <a:solidFill>
                  <a:schemeClr val="dk1"/>
                </a:solidFill>
              </a:rPr>
              <a:t>(member &amp; subsystem)</a:t>
            </a:r>
            <a:endParaRPr>
              <a:solidFill>
                <a:schemeClr val="dk1"/>
              </a:solidFill>
            </a:endParaRPr>
          </a:p>
        </p:txBody>
      </p:sp>
      <p:cxnSp>
        <p:nvCxnSpPr>
          <p:cNvPr id="447" name="Google Shape;447;g32b3de7681c_1_599"/>
          <p:cNvCxnSpPr/>
          <p:nvPr/>
        </p:nvCxnSpPr>
        <p:spPr>
          <a:xfrm rot="10800000">
            <a:off x="6569660" y="4595810"/>
            <a:ext cx="2536200" cy="0"/>
          </a:xfrm>
          <a:prstGeom prst="straightConnector1">
            <a:avLst/>
          </a:prstGeom>
          <a:noFill/>
          <a:ln w="28575" cap="flat" cmpd="sng">
            <a:solidFill>
              <a:schemeClr val="dk1"/>
            </a:solidFill>
            <a:prstDash val="dash"/>
            <a:round/>
            <a:headEnd type="none" w="med" len="med"/>
            <a:tailEnd type="triangle" w="med" len="med"/>
          </a:ln>
        </p:spPr>
      </p:cxnSp>
      <p:sp>
        <p:nvSpPr>
          <p:cNvPr id="448" name="Google Shape;448;g32b3de7681c_1_599"/>
          <p:cNvSpPr txBox="1"/>
          <p:nvPr/>
        </p:nvSpPr>
        <p:spPr>
          <a:xfrm>
            <a:off x="7128122" y="4081846"/>
            <a:ext cx="1543800" cy="58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chemeClr val="dk1"/>
                </a:solidFill>
              </a:rPr>
              <a:t>Global Configuration</a:t>
            </a:r>
            <a:endParaRPr>
              <a:solidFill>
                <a:schemeClr val="dk1"/>
              </a:solidFill>
            </a:endParaRPr>
          </a:p>
        </p:txBody>
      </p:sp>
      <p:sp>
        <p:nvSpPr>
          <p:cNvPr id="449" name="Google Shape;449;g32b3de7681c_1_599"/>
          <p:cNvSpPr/>
          <p:nvPr/>
        </p:nvSpPr>
        <p:spPr>
          <a:xfrm>
            <a:off x="9415990" y="2117670"/>
            <a:ext cx="1456200" cy="10170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0" name="Google Shape;450;g32b3de7681c_1_599"/>
          <p:cNvSpPr txBox="1"/>
          <p:nvPr/>
        </p:nvSpPr>
        <p:spPr>
          <a:xfrm>
            <a:off x="9923698" y="3100900"/>
            <a:ext cx="1311000" cy="77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Member Management Process</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g32b3de7681c_1_589"/>
          <p:cNvSpPr txBox="1">
            <a:spLocks noGrp="1"/>
          </p:cNvSpPr>
          <p:nvPr>
            <p:ph type="body" idx="1"/>
          </p:nvPr>
        </p:nvSpPr>
        <p:spPr>
          <a:xfrm>
            <a:off x="8256588" y="1125538"/>
            <a:ext cx="3564000" cy="287400"/>
          </a:xfrm>
          <a:prstGeom prst="rect">
            <a:avLst/>
          </a:prstGeom>
          <a:noFill/>
          <a:ln>
            <a:noFill/>
          </a:ln>
        </p:spPr>
        <p:txBody>
          <a:bodyPr spcFirstLastPara="1" wrap="square" lIns="0" tIns="0" rIns="0" bIns="0" anchor="t" anchorCtr="0">
            <a:noAutofit/>
          </a:bodyPr>
          <a:lstStyle/>
          <a:p>
            <a:pPr marL="457200" lvl="0" indent="-342900" algn="l" rtl="0">
              <a:spcBef>
                <a:spcPts val="500"/>
              </a:spcBef>
              <a:spcAft>
                <a:spcPts val="0"/>
              </a:spcAft>
              <a:buSzPts val="1800"/>
              <a:buChar char="•"/>
            </a:pPr>
            <a:r>
              <a:rPr lang="en-GB"/>
              <a:t>Just accepting all management requests?</a:t>
            </a:r>
            <a:endParaRPr sz="1800"/>
          </a:p>
        </p:txBody>
      </p:sp>
      <p:sp>
        <p:nvSpPr>
          <p:cNvPr id="457" name="Google Shape;457;g32b3de7681c_1_589"/>
          <p:cNvSpPr txBox="1">
            <a:spLocks noGrp="1"/>
          </p:cNvSpPr>
          <p:nvPr>
            <p:ph type="body" idx="2"/>
          </p:nvPr>
        </p:nvSpPr>
        <p:spPr>
          <a:xfrm>
            <a:off x="371474" y="6251576"/>
            <a:ext cx="7632600" cy="3015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SzPts val="1200"/>
              <a:buNone/>
            </a:pPr>
            <a:endParaRPr/>
          </a:p>
        </p:txBody>
      </p:sp>
      <p:sp>
        <p:nvSpPr>
          <p:cNvPr id="458" name="Google Shape;458;g32b3de7681c_1_589"/>
          <p:cNvSpPr txBox="1">
            <a:spLocks noGrp="1"/>
          </p:cNvSpPr>
          <p:nvPr>
            <p:ph type="title"/>
          </p:nvPr>
        </p:nvSpPr>
        <p:spPr>
          <a:xfrm>
            <a:off x="8256588" y="1520825"/>
            <a:ext cx="3564000" cy="1388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Member Management</a:t>
            </a:r>
            <a:endParaRPr/>
          </a:p>
        </p:txBody>
      </p:sp>
      <p:sp>
        <p:nvSpPr>
          <p:cNvPr id="459" name="Google Shape;459;g32b3de7681c_1_589"/>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6</a:t>
            </a:fld>
            <a:endParaRPr/>
          </a:p>
        </p:txBody>
      </p:sp>
      <p:pic>
        <p:nvPicPr>
          <p:cNvPr id="460" name="Google Shape;460;g32b3de7681c_1_589"/>
          <p:cNvPicPr preferRelativeResize="0">
            <a:picLocks noGrp="1"/>
          </p:cNvPicPr>
          <p:nvPr>
            <p:ph type="pic" idx="3"/>
          </p:nvPr>
        </p:nvPicPr>
        <p:blipFill rotWithShape="1">
          <a:blip r:embed="rId3">
            <a:alphaModFix/>
          </a:blip>
          <a:srcRect l="238" r="238"/>
          <a:stretch/>
        </p:blipFill>
        <p:spPr>
          <a:xfrm>
            <a:off x="371475" y="1125538"/>
            <a:ext cx="7632599" cy="5111700"/>
          </a:xfrm>
          <a:prstGeom prst="rect">
            <a:avLst/>
          </a:prstGeom>
        </p:spPr>
      </p:pic>
      <p:sp>
        <p:nvSpPr>
          <p:cNvPr id="461" name="Google Shape;461;g32b3de7681c_1_589"/>
          <p:cNvSpPr txBox="1">
            <a:spLocks noGrp="1"/>
          </p:cNvSpPr>
          <p:nvPr>
            <p:ph type="body" idx="4"/>
          </p:nvPr>
        </p:nvSpPr>
        <p:spPr>
          <a:xfrm>
            <a:off x="8256588" y="2997288"/>
            <a:ext cx="3564000" cy="3240000"/>
          </a:xfrm>
          <a:prstGeom prst="rect">
            <a:avLst/>
          </a:prstGeom>
        </p:spPr>
        <p:txBody>
          <a:bodyPr spcFirstLastPara="1" wrap="square" lIns="0" tIns="0" rIns="0" bIns="0" anchor="t" anchorCtr="0">
            <a:noAutofit/>
          </a:bodyPr>
          <a:lstStyle/>
          <a:p>
            <a:pPr marL="0" lvl="0" indent="0" algn="l" rtl="0">
              <a:spcBef>
                <a:spcPts val="500"/>
              </a:spcBef>
              <a:spcAft>
                <a:spcPts val="0"/>
              </a:spcAft>
              <a:buNone/>
            </a:pPr>
            <a:r>
              <a:rPr lang="en-GB"/>
              <a:t>Just accepting all management requests?</a:t>
            </a:r>
            <a:endParaRPr/>
          </a:p>
          <a:p>
            <a:pPr marL="457200" lvl="0" indent="-317500" algn="l" rtl="0">
              <a:spcBef>
                <a:spcPts val="500"/>
              </a:spcBef>
              <a:spcAft>
                <a:spcPts val="0"/>
              </a:spcAft>
              <a:buSzPts val="1400"/>
              <a:buChar char="•"/>
            </a:pPr>
            <a:r>
              <a:rPr lang="en-GB"/>
              <a:t>Joining compliance / Who are the clients?</a:t>
            </a:r>
            <a:endParaRPr/>
          </a:p>
          <a:p>
            <a:pPr marL="914400" lvl="1" indent="-317500" algn="l" rtl="0">
              <a:spcBef>
                <a:spcPts val="0"/>
              </a:spcBef>
              <a:spcAft>
                <a:spcPts val="0"/>
              </a:spcAft>
              <a:buSzPts val="1400"/>
              <a:buChar char="•"/>
            </a:pPr>
            <a:r>
              <a:rPr lang="en-GB"/>
              <a:t>TM-DEV</a:t>
            </a:r>
            <a:endParaRPr/>
          </a:p>
          <a:p>
            <a:pPr marL="914400" lvl="1" indent="-317500" algn="l" rtl="0">
              <a:spcBef>
                <a:spcPts val="0"/>
              </a:spcBef>
              <a:spcAft>
                <a:spcPts val="0"/>
              </a:spcAft>
              <a:buSzPts val="1400"/>
              <a:buChar char="•"/>
            </a:pPr>
            <a:r>
              <a:rPr lang="en-GB"/>
              <a:t>TM-TEST</a:t>
            </a:r>
            <a:endParaRPr/>
          </a:p>
          <a:p>
            <a:pPr marL="914400" lvl="1" indent="-317500" algn="l" rtl="0">
              <a:spcBef>
                <a:spcPts val="0"/>
              </a:spcBef>
              <a:spcAft>
                <a:spcPts val="0"/>
              </a:spcAft>
              <a:buSzPts val="1400"/>
              <a:buChar char="•"/>
            </a:pPr>
            <a:r>
              <a:rPr lang="en-GB"/>
              <a:t>TM</a:t>
            </a:r>
            <a:endParaRPr/>
          </a:p>
          <a:p>
            <a:pPr marL="457200" lvl="0" indent="-317500" algn="l" rtl="0">
              <a:spcBef>
                <a:spcPts val="0"/>
              </a:spcBef>
              <a:spcAft>
                <a:spcPts val="0"/>
              </a:spcAft>
              <a:buSzPts val="1400"/>
              <a:buChar char="•"/>
            </a:pPr>
            <a:r>
              <a:rPr lang="en-GB"/>
              <a:t>suspension /removal process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32b3de7681c_1_607"/>
          <p:cNvSpPr txBox="1">
            <a:spLocks noGrp="1"/>
          </p:cNvSpPr>
          <p:nvPr>
            <p:ph type="body" idx="2"/>
          </p:nvPr>
        </p:nvSpPr>
        <p:spPr>
          <a:xfrm>
            <a:off x="4187825" y="6237288"/>
            <a:ext cx="7632600" cy="3714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SzPts val="1200"/>
              <a:buNone/>
            </a:pPr>
            <a:endParaRPr/>
          </a:p>
        </p:txBody>
      </p:sp>
      <p:sp>
        <p:nvSpPr>
          <p:cNvPr id="468" name="Google Shape;468;g32b3de7681c_1_607"/>
          <p:cNvSpPr txBox="1">
            <a:spLocks noGrp="1"/>
          </p:cNvSpPr>
          <p:nvPr>
            <p:ph type="title"/>
          </p:nvPr>
        </p:nvSpPr>
        <p:spPr>
          <a:xfrm>
            <a:off x="371476" y="1520825"/>
            <a:ext cx="3560700" cy="1319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GB"/>
              <a:t>CRM</a:t>
            </a:r>
            <a:endParaRPr/>
          </a:p>
        </p:txBody>
      </p:sp>
      <p:sp>
        <p:nvSpPr>
          <p:cNvPr id="469" name="Google Shape;469;g32b3de7681c_1_607"/>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en-GB"/>
              <a:t>7</a:t>
            </a:fld>
            <a:endParaRPr/>
          </a:p>
        </p:txBody>
      </p:sp>
      <p:pic>
        <p:nvPicPr>
          <p:cNvPr id="470" name="Google Shape;470;g32b3de7681c_1_607" descr="CRM system"/>
          <p:cNvPicPr preferRelativeResize="0">
            <a:picLocks noGrp="1"/>
          </p:cNvPicPr>
          <p:nvPr>
            <p:ph type="pic" idx="3"/>
          </p:nvPr>
        </p:nvPicPr>
        <p:blipFill rotWithShape="1">
          <a:blip r:embed="rId3">
            <a:alphaModFix/>
          </a:blip>
          <a:srcRect l="9170" r="9170"/>
          <a:stretch/>
        </p:blipFill>
        <p:spPr>
          <a:xfrm>
            <a:off x="4187824" y="1125538"/>
            <a:ext cx="7632599" cy="5093221"/>
          </a:xfrm>
          <a:prstGeom prst="rect">
            <a:avLst/>
          </a:prstGeom>
        </p:spPr>
      </p:pic>
      <p:sp>
        <p:nvSpPr>
          <p:cNvPr id="471" name="Google Shape;471;g32b3de7681c_1_607"/>
          <p:cNvSpPr txBox="1">
            <a:spLocks noGrp="1"/>
          </p:cNvSpPr>
          <p:nvPr>
            <p:ph type="body" idx="4"/>
          </p:nvPr>
        </p:nvSpPr>
        <p:spPr>
          <a:xfrm>
            <a:off x="371476" y="2997288"/>
            <a:ext cx="3560700" cy="3240000"/>
          </a:xfrm>
          <a:prstGeom prst="rect">
            <a:avLst/>
          </a:prstGeom>
        </p:spPr>
        <p:txBody>
          <a:bodyPr spcFirstLastPara="1" wrap="square" lIns="0" tIns="0" rIns="0" bIns="0" anchor="t" anchorCtr="0">
            <a:noAutofit/>
          </a:bodyPr>
          <a:lstStyle/>
          <a:p>
            <a:pPr marL="0" lvl="0" indent="0" algn="l" rtl="0">
              <a:spcBef>
                <a:spcPts val="500"/>
              </a:spcBef>
              <a:spcAft>
                <a:spcPts val="0"/>
              </a:spcAft>
              <a:buNone/>
            </a:pPr>
            <a:r>
              <a:rPr lang="en-GB" sz="1600"/>
              <a:t>X-Road central server is not your CRM</a:t>
            </a:r>
            <a:endParaRPr sz="1600"/>
          </a:p>
          <a:p>
            <a:pPr marL="0" lvl="0" indent="0" algn="l" rtl="0">
              <a:spcBef>
                <a:spcPts val="500"/>
              </a:spcBef>
              <a:spcAft>
                <a:spcPts val="0"/>
              </a:spcAft>
              <a:buNone/>
            </a:pPr>
            <a:r>
              <a:rPr lang="en-GB" sz="1600"/>
              <a:t>Where will you:</a:t>
            </a:r>
            <a:endParaRPr sz="1600"/>
          </a:p>
          <a:p>
            <a:pPr marL="457200" lvl="0" indent="-330200" algn="l" rtl="0">
              <a:spcBef>
                <a:spcPts val="500"/>
              </a:spcBef>
              <a:spcAft>
                <a:spcPts val="0"/>
              </a:spcAft>
              <a:buSzPts val="1600"/>
              <a:buChar char="•"/>
            </a:pPr>
            <a:r>
              <a:rPr lang="en-GB" sz="1600"/>
              <a:t>Keep member contact details?</a:t>
            </a:r>
            <a:endParaRPr sz="1600"/>
          </a:p>
          <a:p>
            <a:pPr marL="457200" lvl="0" indent="-330200" algn="l" rtl="0">
              <a:spcBef>
                <a:spcPts val="0"/>
              </a:spcBef>
              <a:spcAft>
                <a:spcPts val="0"/>
              </a:spcAft>
              <a:buSzPts val="1600"/>
              <a:buChar char="•"/>
            </a:pPr>
            <a:r>
              <a:rPr lang="en-GB" sz="1600"/>
              <a:t>Store contract (if relevant)</a:t>
            </a:r>
            <a:endParaRPr sz="1600"/>
          </a:p>
          <a:p>
            <a:pPr marL="457200" lvl="0" indent="-330200" algn="l" rtl="0">
              <a:spcBef>
                <a:spcPts val="0"/>
              </a:spcBef>
              <a:spcAft>
                <a:spcPts val="0"/>
              </a:spcAft>
              <a:buSzPts val="1600"/>
              <a:buChar char="•"/>
            </a:pPr>
            <a:r>
              <a:rPr lang="en-GB" sz="1600"/>
              <a:t>Compliance issue tracking?</a:t>
            </a:r>
            <a:endParaRPr sz="1600"/>
          </a:p>
          <a:p>
            <a:pPr marL="0" lvl="0" indent="0" algn="l" rtl="0">
              <a:spcBef>
                <a:spcPts val="500"/>
              </a:spcBef>
              <a:spcAft>
                <a:spcPts val="0"/>
              </a:spcAft>
              <a:buNone/>
            </a:pPr>
            <a:endParaRPr sz="1600"/>
          </a:p>
          <a:p>
            <a:pPr marL="0" lvl="0" indent="0" algn="l" rtl="0">
              <a:spcBef>
                <a:spcPts val="500"/>
              </a:spcBef>
              <a:spcAft>
                <a:spcPts val="0"/>
              </a:spcAft>
              <a:buNone/>
            </a:pP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32b3de7681c_1_633"/>
          <p:cNvSpPr txBox="1">
            <a:spLocks noGrp="1"/>
          </p:cNvSpPr>
          <p:nvPr>
            <p:ph type="body" idx="1"/>
          </p:nvPr>
        </p:nvSpPr>
        <p:spPr>
          <a:xfrm>
            <a:off x="5703885" y="1125538"/>
            <a:ext cx="6117600" cy="287400"/>
          </a:xfrm>
          <a:prstGeom prst="rect">
            <a:avLst/>
          </a:prstGeom>
          <a:noFill/>
          <a:ln>
            <a:noFill/>
          </a:ln>
        </p:spPr>
        <p:txBody>
          <a:bodyPr spcFirstLastPara="1" wrap="square" lIns="121900" tIns="121900" rIns="121900" bIns="121900" anchor="t" anchorCtr="0">
            <a:normAutofit fontScale="25000" lnSpcReduction="20000"/>
          </a:bodyPr>
          <a:lstStyle/>
          <a:p>
            <a:pPr marL="0" lvl="0" indent="0" algn="l" rtl="0">
              <a:lnSpc>
                <a:spcPct val="120000"/>
              </a:lnSpc>
              <a:spcBef>
                <a:spcPts val="500"/>
              </a:spcBef>
              <a:spcAft>
                <a:spcPts val="0"/>
              </a:spcAft>
              <a:buClr>
                <a:schemeClr val="accent2"/>
              </a:buClr>
              <a:buSzPct val="100000"/>
              <a:buNone/>
            </a:pPr>
            <a:endParaRPr/>
          </a:p>
        </p:txBody>
      </p:sp>
      <p:sp>
        <p:nvSpPr>
          <p:cNvPr id="477" name="Google Shape;477;g32b3de7681c_1_633"/>
          <p:cNvSpPr txBox="1">
            <a:spLocks noGrp="1"/>
          </p:cNvSpPr>
          <p:nvPr>
            <p:ph type="body" idx="2"/>
          </p:nvPr>
        </p:nvSpPr>
        <p:spPr>
          <a:xfrm>
            <a:off x="5703868" y="3593990"/>
            <a:ext cx="6116700" cy="26433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500"/>
              </a:spcBef>
              <a:spcAft>
                <a:spcPts val="0"/>
              </a:spcAft>
              <a:buSzPts val="1400"/>
              <a:buNone/>
            </a:pPr>
            <a:endParaRPr/>
          </a:p>
          <a:p>
            <a:pPr marL="285750" lvl="0" indent="-285750" algn="l" rtl="0">
              <a:lnSpc>
                <a:spcPct val="120000"/>
              </a:lnSpc>
              <a:spcBef>
                <a:spcPts val="500"/>
              </a:spcBef>
              <a:spcAft>
                <a:spcPts val="0"/>
              </a:spcAft>
              <a:buSzPts val="1400"/>
              <a:buChar char="•"/>
            </a:pPr>
            <a:r>
              <a:rPr lang="en-GB"/>
              <a:t>Team</a:t>
            </a:r>
            <a:endParaRPr/>
          </a:p>
          <a:p>
            <a:pPr marL="285750" lvl="0" indent="-285750" algn="l" rtl="0">
              <a:lnSpc>
                <a:spcPct val="120000"/>
              </a:lnSpc>
              <a:spcBef>
                <a:spcPts val="500"/>
              </a:spcBef>
              <a:spcAft>
                <a:spcPts val="0"/>
              </a:spcAft>
              <a:buSzPts val="1400"/>
              <a:buChar char="•"/>
            </a:pPr>
            <a:r>
              <a:rPr lang="en-GB"/>
              <a:t>Monitoring</a:t>
            </a:r>
            <a:endParaRPr/>
          </a:p>
          <a:p>
            <a:pPr marL="285750" lvl="0" indent="-285750" algn="l" rtl="0">
              <a:lnSpc>
                <a:spcPct val="120000"/>
              </a:lnSpc>
              <a:spcBef>
                <a:spcPts val="500"/>
              </a:spcBef>
              <a:spcAft>
                <a:spcPts val="0"/>
              </a:spcAft>
              <a:buSzPts val="1400"/>
              <a:buChar char="•"/>
            </a:pPr>
            <a:r>
              <a:rPr lang="en-GB"/>
              <a:t>SLA</a:t>
            </a:r>
            <a:endParaRPr/>
          </a:p>
        </p:txBody>
      </p:sp>
      <p:pic>
        <p:nvPicPr>
          <p:cNvPr id="478" name="Google Shape;478;g32b3de7681c_1_633" descr="Abstract green lights"/>
          <p:cNvPicPr preferRelativeResize="0">
            <a:picLocks noGrp="1"/>
          </p:cNvPicPr>
          <p:nvPr>
            <p:ph type="pic" idx="3"/>
          </p:nvPr>
        </p:nvPicPr>
        <p:blipFill rotWithShape="1">
          <a:blip r:embed="rId3">
            <a:alphaModFix/>
          </a:blip>
          <a:srcRect l="20210" r="20204"/>
          <a:stretch/>
        </p:blipFill>
        <p:spPr>
          <a:xfrm>
            <a:off x="0" y="0"/>
            <a:ext cx="5448300" cy="6857553"/>
          </a:xfrm>
          <a:prstGeom prst="rect">
            <a:avLst/>
          </a:prstGeom>
          <a:solidFill>
            <a:srgbClr val="FAFAF9"/>
          </a:solidFill>
          <a:ln>
            <a:noFill/>
          </a:ln>
        </p:spPr>
      </p:pic>
      <p:sp>
        <p:nvSpPr>
          <p:cNvPr id="479" name="Google Shape;479;g32b3de7681c_1_633"/>
          <p:cNvSpPr txBox="1">
            <a:spLocks noGrp="1"/>
          </p:cNvSpPr>
          <p:nvPr>
            <p:ph type="title"/>
          </p:nvPr>
        </p:nvSpPr>
        <p:spPr>
          <a:xfrm>
            <a:off x="5703868" y="1520825"/>
            <a:ext cx="6116700" cy="1962300"/>
          </a:xfrm>
          <a:prstGeom prst="rect">
            <a:avLst/>
          </a:prstGeom>
          <a:noFill/>
          <a:ln>
            <a:noFill/>
          </a:ln>
        </p:spPr>
        <p:txBody>
          <a:bodyPr spcFirstLastPara="1" wrap="square" lIns="121900" tIns="121900" rIns="121900" bIns="121900" anchor="t" anchorCtr="0">
            <a:normAutofit/>
          </a:bodyPr>
          <a:lstStyle/>
          <a:p>
            <a:pPr marL="0" lvl="0" indent="0" algn="l" rtl="0">
              <a:lnSpc>
                <a:spcPct val="80000"/>
              </a:lnSpc>
              <a:spcBef>
                <a:spcPts val="0"/>
              </a:spcBef>
              <a:spcAft>
                <a:spcPts val="0"/>
              </a:spcAft>
              <a:buClr>
                <a:schemeClr val="dk1"/>
              </a:buClr>
              <a:buSzPts val="5000"/>
              <a:buFont typeface="Arial"/>
              <a:buNone/>
            </a:pPr>
            <a:r>
              <a:rPr lang="en-GB"/>
              <a:t>Operation</a:t>
            </a:r>
            <a:endParaRPr/>
          </a:p>
        </p:txBody>
      </p:sp>
      <p:sp>
        <p:nvSpPr>
          <p:cNvPr id="480" name="Google Shape;480;g32b3de7681c_1_633"/>
          <p:cNvSpPr txBox="1">
            <a:spLocks noGrp="1"/>
          </p:cNvSpPr>
          <p:nvPr>
            <p:ph type="body" idx="4"/>
          </p:nvPr>
        </p:nvSpPr>
        <p:spPr>
          <a:xfrm>
            <a:off x="371475" y="379325"/>
            <a:ext cx="147600" cy="216000"/>
          </a:xfrm>
          <a:prstGeom prst="rect">
            <a:avLst/>
          </a:prstGeom>
          <a:blipFill rotWithShape="1">
            <a:blip r:embed="rId4">
              <a:alphaModFix/>
            </a:blip>
            <a:stretch>
              <a:fillRect/>
            </a:stretch>
          </a:blipFill>
          <a:ln>
            <a:noFill/>
          </a:ln>
        </p:spPr>
        <p:txBody>
          <a:bodyPr spcFirstLastPara="1" wrap="square" lIns="0" tIns="0" rIns="0" bIns="0" anchor="ctr" anchorCtr="0">
            <a:noAutofit/>
          </a:bodyPr>
          <a:lstStyle/>
          <a:p>
            <a:pPr marL="0" lvl="0" indent="0" algn="ctr" rtl="0">
              <a:lnSpc>
                <a:spcPct val="120000"/>
              </a:lnSpc>
              <a:spcBef>
                <a:spcPts val="0"/>
              </a:spcBef>
              <a:spcAft>
                <a:spcPts val="0"/>
              </a:spcAft>
              <a:buClr>
                <a:schemeClr val="dk1"/>
              </a:buClr>
              <a:buSzPts val="1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32b3de7681c_1_945"/>
          <p:cNvSpPr txBox="1">
            <a:spLocks noGrp="1"/>
          </p:cNvSpPr>
          <p:nvPr>
            <p:ph type="body" idx="1"/>
          </p:nvPr>
        </p:nvSpPr>
        <p:spPr>
          <a:xfrm>
            <a:off x="5703885" y="1125538"/>
            <a:ext cx="6117600" cy="2874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500"/>
              </a:spcBef>
              <a:spcAft>
                <a:spcPts val="0"/>
              </a:spcAft>
              <a:buSzPts val="1200"/>
              <a:buNone/>
            </a:pPr>
            <a:endParaRPr/>
          </a:p>
        </p:txBody>
      </p:sp>
      <p:sp>
        <p:nvSpPr>
          <p:cNvPr id="487" name="Google Shape;487;g32b3de7681c_1_945"/>
          <p:cNvSpPr txBox="1">
            <a:spLocks noGrp="1"/>
          </p:cNvSpPr>
          <p:nvPr>
            <p:ph type="body" idx="2"/>
          </p:nvPr>
        </p:nvSpPr>
        <p:spPr>
          <a:xfrm>
            <a:off x="5703875" y="2492229"/>
            <a:ext cx="6116700" cy="37452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500"/>
              </a:spcBef>
              <a:spcAft>
                <a:spcPts val="0"/>
              </a:spcAft>
              <a:buSzPts val="1400"/>
              <a:buNone/>
            </a:pPr>
            <a:r>
              <a:rPr lang="en-GB" b="1"/>
              <a:t>Team Lead</a:t>
            </a:r>
            <a:endParaRPr b="1"/>
          </a:p>
          <a:p>
            <a:pPr marL="0" lvl="0" indent="0" algn="l" rtl="0">
              <a:lnSpc>
                <a:spcPct val="120000"/>
              </a:lnSpc>
              <a:spcBef>
                <a:spcPts val="500"/>
              </a:spcBef>
              <a:spcAft>
                <a:spcPts val="0"/>
              </a:spcAft>
              <a:buSzPts val="1400"/>
              <a:buNone/>
            </a:pPr>
            <a:r>
              <a:rPr lang="en-GB"/>
              <a:t>Evangelist / Architect / Trainer of APIs</a:t>
            </a:r>
            <a:endParaRPr/>
          </a:p>
          <a:p>
            <a:pPr marL="0" lvl="0" indent="0" algn="l" rtl="0">
              <a:lnSpc>
                <a:spcPct val="120000"/>
              </a:lnSpc>
              <a:spcBef>
                <a:spcPts val="500"/>
              </a:spcBef>
              <a:spcAft>
                <a:spcPts val="0"/>
              </a:spcAft>
              <a:buSzPts val="1400"/>
              <a:buNone/>
            </a:pPr>
            <a:r>
              <a:rPr lang="en-GB"/>
              <a:t>Service owner (X-Road)</a:t>
            </a:r>
            <a:endParaRPr/>
          </a:p>
          <a:p>
            <a:pPr marL="0" lvl="0" indent="0" algn="l" rtl="0">
              <a:lnSpc>
                <a:spcPct val="120000"/>
              </a:lnSpc>
              <a:spcBef>
                <a:spcPts val="500"/>
              </a:spcBef>
              <a:spcAft>
                <a:spcPts val="0"/>
              </a:spcAft>
              <a:buSzPts val="1400"/>
              <a:buNone/>
            </a:pPr>
            <a:r>
              <a:rPr lang="en-GB"/>
              <a:t>Member manager</a:t>
            </a:r>
            <a:endParaRPr/>
          </a:p>
          <a:p>
            <a:pPr marL="0" lvl="0" indent="0" algn="l" rtl="0">
              <a:spcBef>
                <a:spcPts val="500"/>
              </a:spcBef>
              <a:spcAft>
                <a:spcPts val="0"/>
              </a:spcAft>
              <a:buSzPts val="1400"/>
              <a:buNone/>
            </a:pPr>
            <a:r>
              <a:rPr lang="en-GB"/>
              <a:t>Infrastructure operator / Sysadmin</a:t>
            </a:r>
            <a:endParaRPr/>
          </a:p>
          <a:p>
            <a:pPr marL="0" lvl="0" indent="0" algn="l" rtl="0">
              <a:spcBef>
                <a:spcPts val="500"/>
              </a:spcBef>
              <a:spcAft>
                <a:spcPts val="0"/>
              </a:spcAft>
              <a:buSzPts val="1400"/>
              <a:buNone/>
            </a:pPr>
            <a:r>
              <a:rPr lang="en-GB"/>
              <a:t>Monitoring expert (when relevant)</a:t>
            </a:r>
            <a:endParaRPr/>
          </a:p>
          <a:p>
            <a:pPr marL="0" lvl="0" indent="0" algn="l" rtl="0">
              <a:spcBef>
                <a:spcPts val="500"/>
              </a:spcBef>
              <a:spcAft>
                <a:spcPts val="0"/>
              </a:spcAft>
              <a:buSzPts val="1400"/>
              <a:buNone/>
            </a:pPr>
            <a:r>
              <a:rPr lang="en-GB"/>
              <a:t>(Support)</a:t>
            </a:r>
            <a:endParaRPr/>
          </a:p>
          <a:p>
            <a:pPr marL="0" lvl="0" indent="0" algn="l" rtl="0">
              <a:lnSpc>
                <a:spcPct val="120000"/>
              </a:lnSpc>
              <a:spcBef>
                <a:spcPts val="500"/>
              </a:spcBef>
              <a:spcAft>
                <a:spcPts val="0"/>
              </a:spcAft>
              <a:buSzPts val="1400"/>
              <a:buNone/>
            </a:pPr>
            <a:r>
              <a:rPr lang="en-GB"/>
              <a:t>Sub-team (to break off later):</a:t>
            </a:r>
            <a:endParaRPr/>
          </a:p>
          <a:p>
            <a:pPr marL="457200" lvl="0" indent="-317500" algn="l" rtl="0">
              <a:lnSpc>
                <a:spcPct val="120000"/>
              </a:lnSpc>
              <a:spcBef>
                <a:spcPts val="500"/>
              </a:spcBef>
              <a:spcAft>
                <a:spcPts val="0"/>
              </a:spcAft>
              <a:buSzPts val="1400"/>
              <a:buChar char="●"/>
            </a:pPr>
            <a:r>
              <a:rPr lang="en-GB"/>
              <a:t>PKI Service owner</a:t>
            </a:r>
            <a:endParaRPr/>
          </a:p>
          <a:p>
            <a:pPr marL="457200" lvl="0" indent="-317500" algn="l" rtl="0">
              <a:lnSpc>
                <a:spcPct val="120000"/>
              </a:lnSpc>
              <a:spcBef>
                <a:spcPts val="0"/>
              </a:spcBef>
              <a:spcAft>
                <a:spcPts val="0"/>
              </a:spcAft>
              <a:buSzPts val="1400"/>
              <a:buChar char="●"/>
            </a:pPr>
            <a:r>
              <a:rPr lang="en-GB"/>
              <a:t>CA operator</a:t>
            </a:r>
            <a:endParaRPr/>
          </a:p>
          <a:p>
            <a:pPr marL="0" lvl="0" indent="0" algn="l" rtl="0">
              <a:lnSpc>
                <a:spcPct val="120000"/>
              </a:lnSpc>
              <a:spcBef>
                <a:spcPts val="500"/>
              </a:spcBef>
              <a:spcAft>
                <a:spcPts val="0"/>
              </a:spcAft>
              <a:buSzPts val="1400"/>
              <a:buNone/>
            </a:pPr>
            <a:endParaRPr/>
          </a:p>
        </p:txBody>
      </p:sp>
      <p:sp>
        <p:nvSpPr>
          <p:cNvPr id="488" name="Google Shape;488;g32b3de7681c_1_945"/>
          <p:cNvSpPr txBox="1">
            <a:spLocks noGrp="1"/>
          </p:cNvSpPr>
          <p:nvPr>
            <p:ph type="title"/>
          </p:nvPr>
        </p:nvSpPr>
        <p:spPr>
          <a:xfrm>
            <a:off x="5703875" y="1520825"/>
            <a:ext cx="6116700" cy="9714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5000"/>
              <a:buNone/>
            </a:pPr>
            <a:r>
              <a:rPr lang="en-GB"/>
              <a:t>Operator Team</a:t>
            </a:r>
            <a:endParaRPr/>
          </a:p>
        </p:txBody>
      </p:sp>
      <p:sp>
        <p:nvSpPr>
          <p:cNvPr id="489" name="Google Shape;489;g32b3de7681c_1_945"/>
          <p:cNvSpPr txBox="1">
            <a:spLocks noGrp="1"/>
          </p:cNvSpPr>
          <p:nvPr>
            <p:ph type="body" idx="4"/>
          </p:nvPr>
        </p:nvSpPr>
        <p:spPr>
          <a:xfrm>
            <a:off x="371475" y="379325"/>
            <a:ext cx="147600" cy="216000"/>
          </a:xfrm>
          <a:prstGeom prst="rect">
            <a:avLst/>
          </a:prstGeom>
          <a:blipFill rotWithShape="1">
            <a:blip r:embed="rId3">
              <a:alphaModFix/>
            </a:blip>
            <a:stretch>
              <a:fillRect/>
            </a:stretch>
          </a:blipFill>
          <a:ln>
            <a:noFill/>
          </a:ln>
        </p:spPr>
        <p:txBody>
          <a:bodyPr spcFirstLastPara="1" wrap="square" lIns="0" tIns="0" rIns="0" bIns="0" anchor="ctr" anchorCtr="0">
            <a:noAutofit/>
          </a:bodyPr>
          <a:lstStyle/>
          <a:p>
            <a:pPr marL="0" lvl="0" indent="0" algn="ctr" rtl="0">
              <a:lnSpc>
                <a:spcPct val="120000"/>
              </a:lnSpc>
              <a:spcBef>
                <a:spcPts val="500"/>
              </a:spcBef>
              <a:spcAft>
                <a:spcPts val="0"/>
              </a:spcAft>
              <a:buSzPts val="100"/>
              <a:buNone/>
            </a:pPr>
            <a:endParaRPr/>
          </a:p>
        </p:txBody>
      </p:sp>
      <p:sp>
        <p:nvSpPr>
          <p:cNvPr id="490" name="Google Shape;490;g32b3de7681c_1_945"/>
          <p:cNvSpPr txBox="1">
            <a:spLocks noGrp="1"/>
          </p:cNvSpPr>
          <p:nvPr>
            <p:ph type="sldNum" idx="12"/>
          </p:nvPr>
        </p:nvSpPr>
        <p:spPr>
          <a:xfrm>
            <a:off x="11460525" y="372252"/>
            <a:ext cx="360000" cy="2223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9</a:t>
            </a:fld>
            <a:endParaRPr/>
          </a:p>
        </p:txBody>
      </p:sp>
      <p:pic>
        <p:nvPicPr>
          <p:cNvPr id="491" name="Google Shape;491;g32b3de7681c_1_945" descr="Free Team Friendship photo and picture"/>
          <p:cNvPicPr preferRelativeResize="0">
            <a:picLocks noGrp="1"/>
          </p:cNvPicPr>
          <p:nvPr>
            <p:ph type="pic" idx="3"/>
          </p:nvPr>
        </p:nvPicPr>
        <p:blipFill rotWithShape="1">
          <a:blip r:embed="rId4">
            <a:alphaModFix/>
          </a:blip>
          <a:srcRect l="23559" r="23558"/>
          <a:stretch/>
        </p:blipFill>
        <p:spPr>
          <a:xfrm>
            <a:off x="0" y="0"/>
            <a:ext cx="5448300" cy="6857553"/>
          </a:xfrm>
          <a:prstGeom prst="rect">
            <a:avLst/>
          </a:prstGeom>
          <a:noFill/>
          <a:ln>
            <a:noFill/>
          </a:ln>
        </p:spPr>
      </p:pic>
      <p:sp>
        <p:nvSpPr>
          <p:cNvPr id="492" name="Google Shape;492;g32b3de7681c_1_945"/>
          <p:cNvSpPr txBox="1"/>
          <p:nvPr/>
        </p:nvSpPr>
        <p:spPr>
          <a:xfrm rot="550718">
            <a:off x="9086435" y="3526134"/>
            <a:ext cx="2251225" cy="1532482"/>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b="1">
                <a:solidFill>
                  <a:schemeClr val="dk1"/>
                </a:solidFill>
              </a:rPr>
              <a:t>In the beginning: </a:t>
            </a:r>
            <a:r>
              <a:rPr lang="en-GB" sz="1700">
                <a:solidFill>
                  <a:schemeClr val="dk1"/>
                </a:solidFill>
              </a:rPr>
              <a:t>appoint dedicated persons for a client</a:t>
            </a:r>
            <a:endParaRPr sz="1700">
              <a:solidFill>
                <a:schemeClr val="dk1"/>
              </a:solidFill>
            </a:endParaRPr>
          </a:p>
        </p:txBody>
      </p:sp>
    </p:spTree>
  </p:cSld>
  <p:clrMapOvr>
    <a:masterClrMapping/>
  </p:clrMapOvr>
</p:sld>
</file>

<file path=ppt/theme/theme1.xml><?xml version="1.0" encoding="utf-8"?>
<a:theme xmlns:a="http://schemas.openxmlformats.org/drawingml/2006/main" name="Layouts: Covers">
  <a:themeElements>
    <a:clrScheme name="Nortal Brand 23">
      <a:dk1>
        <a:srgbClr val="2C2C30"/>
      </a:dk1>
      <a:lt1>
        <a:srgbClr val="FFFFFF"/>
      </a:lt1>
      <a:dk2>
        <a:srgbClr val="EEF2F5"/>
      </a:dk2>
      <a:lt2>
        <a:srgbClr val="E8E7E3"/>
      </a:lt2>
      <a:accent1>
        <a:srgbClr val="2C2C30"/>
      </a:accent1>
      <a:accent2>
        <a:srgbClr val="009638"/>
      </a:accent2>
      <a:accent3>
        <a:srgbClr val="38FF3E"/>
      </a:accent3>
      <a:accent4>
        <a:srgbClr val="372065"/>
      </a:accent4>
      <a:accent5>
        <a:srgbClr val="F3743B"/>
      </a:accent5>
      <a:accent6>
        <a:srgbClr val="FFD68E"/>
      </a:accent6>
      <a:hlink>
        <a:srgbClr val="173A7E"/>
      </a:hlink>
      <a:folHlink>
        <a:srgbClr val="173A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s: Agenda">
  <a:themeElements>
    <a:clrScheme name="Nortal Brand 23">
      <a:dk1>
        <a:srgbClr val="2C2C30"/>
      </a:dk1>
      <a:lt1>
        <a:srgbClr val="FFFFFF"/>
      </a:lt1>
      <a:dk2>
        <a:srgbClr val="EEF2F5"/>
      </a:dk2>
      <a:lt2>
        <a:srgbClr val="E8E7E3"/>
      </a:lt2>
      <a:accent1>
        <a:srgbClr val="2C2C30"/>
      </a:accent1>
      <a:accent2>
        <a:srgbClr val="009638"/>
      </a:accent2>
      <a:accent3>
        <a:srgbClr val="38FF3E"/>
      </a:accent3>
      <a:accent4>
        <a:srgbClr val="372065"/>
      </a:accent4>
      <a:accent5>
        <a:srgbClr val="F3743B"/>
      </a:accent5>
      <a:accent6>
        <a:srgbClr val="FFD68E"/>
      </a:accent6>
      <a:hlink>
        <a:srgbClr val="173A7E"/>
      </a:hlink>
      <a:folHlink>
        <a:srgbClr val="173A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s: Content">
  <a:themeElements>
    <a:clrScheme name="Nortal Brand 23">
      <a:dk1>
        <a:srgbClr val="2C2C30"/>
      </a:dk1>
      <a:lt1>
        <a:srgbClr val="FFFFFF"/>
      </a:lt1>
      <a:dk2>
        <a:srgbClr val="EEF2F5"/>
      </a:dk2>
      <a:lt2>
        <a:srgbClr val="E8E7E3"/>
      </a:lt2>
      <a:accent1>
        <a:srgbClr val="2C2C30"/>
      </a:accent1>
      <a:accent2>
        <a:srgbClr val="009638"/>
      </a:accent2>
      <a:accent3>
        <a:srgbClr val="38FF3E"/>
      </a:accent3>
      <a:accent4>
        <a:srgbClr val="372065"/>
      </a:accent4>
      <a:accent5>
        <a:srgbClr val="F3743B"/>
      </a:accent5>
      <a:accent6>
        <a:srgbClr val="FFD68E"/>
      </a:accent6>
      <a:hlink>
        <a:srgbClr val="173A7E"/>
      </a:hlink>
      <a:folHlink>
        <a:srgbClr val="173A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2208</Words>
  <Application>Microsoft Macintosh PowerPoint</Application>
  <PresentationFormat>Widescreen</PresentationFormat>
  <Paragraphs>365</Paragraphs>
  <Slides>37</Slides>
  <Notes>37</Notes>
  <HiddenSlides>6</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37</vt:i4>
      </vt:variant>
    </vt:vector>
  </HeadingPairs>
  <TitlesOfParts>
    <vt:vector size="43" baseType="lpstr">
      <vt:lpstr>Arial</vt:lpstr>
      <vt:lpstr>Calibri</vt:lpstr>
      <vt:lpstr>Consolas</vt:lpstr>
      <vt:lpstr>Layouts: Covers</vt:lpstr>
      <vt:lpstr>Layouts: Agenda</vt:lpstr>
      <vt:lpstr>Layouts: Content</vt:lpstr>
      <vt:lpstr>X-Road Central Infrastructure Setup and Operation</vt:lpstr>
      <vt:lpstr>Agenda</vt:lpstr>
      <vt:lpstr>Disclaimer</vt:lpstr>
      <vt:lpstr>Member Management</vt:lpstr>
      <vt:lpstr>Member Interactions</vt:lpstr>
      <vt:lpstr>Member Management</vt:lpstr>
      <vt:lpstr>CRM</vt:lpstr>
      <vt:lpstr>Operation</vt:lpstr>
      <vt:lpstr>Operator Team</vt:lpstr>
      <vt:lpstr>Monitoring</vt:lpstr>
      <vt:lpstr>Helping new and existing members</vt:lpstr>
      <vt:lpstr>Questions?</vt:lpstr>
      <vt:lpstr>MISP</vt:lpstr>
      <vt:lpstr>Overview</vt:lpstr>
      <vt:lpstr>Architecture</vt:lpstr>
      <vt:lpstr>MISP components</vt:lpstr>
      <vt:lpstr>Requirements for the environment</vt:lpstr>
      <vt:lpstr>MISP</vt:lpstr>
      <vt:lpstr>Preparing the environment</vt:lpstr>
      <vt:lpstr>MISP database package</vt:lpstr>
      <vt:lpstr>MISP application</vt:lpstr>
      <vt:lpstr>MISP application</vt:lpstr>
      <vt:lpstr>MISP application</vt:lpstr>
      <vt:lpstr>MISP Application Localization</vt:lpstr>
      <vt:lpstr>MISP Administrator Accounts (command line utility)</vt:lpstr>
      <vt:lpstr>MISP admin web UI access</vt:lpstr>
      <vt:lpstr>MISP Application Installation (if there is an error)</vt:lpstr>
      <vt:lpstr>MISP Application HTTPS Configuration (Optional)</vt:lpstr>
      <vt:lpstr>MISP Application HTTPS Configuration</vt:lpstr>
      <vt:lpstr>MISP Application HTTPS Configuration</vt:lpstr>
      <vt:lpstr>MISP Application HTTPS Configuration</vt:lpstr>
      <vt:lpstr>MISP Ready</vt:lpstr>
      <vt:lpstr>Administration Panel</vt:lpstr>
      <vt:lpstr>Administration Panel </vt:lpstr>
      <vt:lpstr>Questions?</vt:lpstr>
      <vt:lpstr>Test</vt:lpstr>
      <vt:lpstr>Good luck with starting up with your platform!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Heiko Vainsalu</dc:creator>
  <cp:lastModifiedBy>Heiko Vainsalu</cp:lastModifiedBy>
  <cp:revision>1</cp:revision>
  <dcterms:created xsi:type="dcterms:W3CDTF">2024-11-07T18:27:47Z</dcterms:created>
  <dcterms:modified xsi:type="dcterms:W3CDTF">2025-02-18T10:25:38Z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0x0101009EE162D72832F54BAC86E3B709617880</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Language">
    <vt:lpwstr>English</vt:lpwstr>
  </property>
  <property fmtid="{D5CDD505-2E9C-101B-9397-08002B2CF9AE}" pid="12" name="xd_Signature">
    <vt:bool>false</vt:bool>
  </property>
  <property fmtid="{D5CDD505-2E9C-101B-9397-08002B2CF9AE}" pid="13" name="SharedWithUsers">
    <vt:lpwstr>1715;#Maarika Rosenstein</vt:lpwstr>
  </property>
  <property fmtid="{D5CDD505-2E9C-101B-9397-08002B2CF9AE}" pid="14" name="Order">
    <vt:r8>469000</vt:r8>
  </property>
</Properties>
</file>