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5" r:id="rId6"/>
    <p:sldMasterId id="214748366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Lst>
  <p:sldSz cy="6858000" cx="12192000"/>
  <p:notesSz cx="6858000" cy="9144000"/>
  <p:embeddedFontLst>
    <p:embeddedFont>
      <p:font typeface="Roboto"/>
      <p:regular r:id="rId78"/>
      <p:bold r:id="rId79"/>
      <p:italic r:id="rId80"/>
      <p:boldItalic r:id="rId8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2" roundtripDataSignature="AMtx7mhRsxKTWPAjCeQAC6U3zLPnr3LBw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Heiko Vainsalu"/>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0DF2FE3-8B2C-4DD1-9D8E-58CDAE080AAE}">
  <a:tblStyle styleId="{90DF2FE3-8B2C-4DD1-9D8E-58CDAE080AAE}"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80" Type="http://schemas.openxmlformats.org/officeDocument/2006/relationships/font" Target="fonts/Roboto-italic.fntdata"/><Relationship Id="rId82" Type="http://customschemas.google.com/relationships/presentationmetadata" Target="metadata"/><Relationship Id="rId81"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slide" Target="slides/slide65.xml"/><Relationship Id="rId72" Type="http://schemas.openxmlformats.org/officeDocument/2006/relationships/slide" Target="slides/slide64.xml"/><Relationship Id="rId31" Type="http://schemas.openxmlformats.org/officeDocument/2006/relationships/slide" Target="slides/slide23.xml"/><Relationship Id="rId75" Type="http://schemas.openxmlformats.org/officeDocument/2006/relationships/slide" Target="slides/slide67.xml"/><Relationship Id="rId30" Type="http://schemas.openxmlformats.org/officeDocument/2006/relationships/slide" Target="slides/slide22.xml"/><Relationship Id="rId74" Type="http://schemas.openxmlformats.org/officeDocument/2006/relationships/slide" Target="slides/slide66.xml"/><Relationship Id="rId33" Type="http://schemas.openxmlformats.org/officeDocument/2006/relationships/slide" Target="slides/slide25.xml"/><Relationship Id="rId77" Type="http://schemas.openxmlformats.org/officeDocument/2006/relationships/slide" Target="slides/slide69.xml"/><Relationship Id="rId32" Type="http://schemas.openxmlformats.org/officeDocument/2006/relationships/slide" Target="slides/slide24.xml"/><Relationship Id="rId76" Type="http://schemas.openxmlformats.org/officeDocument/2006/relationships/slide" Target="slides/slide68.xml"/><Relationship Id="rId35" Type="http://schemas.openxmlformats.org/officeDocument/2006/relationships/slide" Target="slides/slide27.xml"/><Relationship Id="rId79" Type="http://schemas.openxmlformats.org/officeDocument/2006/relationships/font" Target="fonts/Roboto-bold.fntdata"/><Relationship Id="rId34" Type="http://schemas.openxmlformats.org/officeDocument/2006/relationships/slide" Target="slides/slide26.xml"/><Relationship Id="rId78" Type="http://schemas.openxmlformats.org/officeDocument/2006/relationships/font" Target="fonts/Roboto-regular.fntdata"/><Relationship Id="rId71" Type="http://schemas.openxmlformats.org/officeDocument/2006/relationships/slide" Target="slides/slide63.xml"/><Relationship Id="rId70" Type="http://schemas.openxmlformats.org/officeDocument/2006/relationships/slide" Target="slides/slide62.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slide" Target="slides/slide54.xml"/><Relationship Id="rId61" Type="http://schemas.openxmlformats.org/officeDocument/2006/relationships/slide" Target="slides/slide53.xml"/><Relationship Id="rId20" Type="http://schemas.openxmlformats.org/officeDocument/2006/relationships/slide" Target="slides/slide12.xml"/><Relationship Id="rId64" Type="http://schemas.openxmlformats.org/officeDocument/2006/relationships/slide" Target="slides/slide56.xml"/><Relationship Id="rId63" Type="http://schemas.openxmlformats.org/officeDocument/2006/relationships/slide" Target="slides/slide55.xml"/><Relationship Id="rId22" Type="http://schemas.openxmlformats.org/officeDocument/2006/relationships/slide" Target="slides/slide14.xml"/><Relationship Id="rId66" Type="http://schemas.openxmlformats.org/officeDocument/2006/relationships/slide" Target="slides/slide58.xml"/><Relationship Id="rId21" Type="http://schemas.openxmlformats.org/officeDocument/2006/relationships/slide" Target="slides/slide13.xml"/><Relationship Id="rId65" Type="http://schemas.openxmlformats.org/officeDocument/2006/relationships/slide" Target="slides/slide57.xml"/><Relationship Id="rId24" Type="http://schemas.openxmlformats.org/officeDocument/2006/relationships/slide" Target="slides/slide16.xml"/><Relationship Id="rId68" Type="http://schemas.openxmlformats.org/officeDocument/2006/relationships/slide" Target="slides/slide60.xml"/><Relationship Id="rId23" Type="http://schemas.openxmlformats.org/officeDocument/2006/relationships/slide" Target="slides/slide15.xml"/><Relationship Id="rId67" Type="http://schemas.openxmlformats.org/officeDocument/2006/relationships/slide" Target="slides/slide59.xml"/><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slide" Target="slides/slide61.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1-30T20:31:23.082">
    <p:pos x="3592" y="958"/>
    <p:text>@rihohiiepuu@roksnet.com Siia siis member management keskuse poolsed praktikad</p:text>
    <p:extLst>
      <p:ext uri="{C676402C-5697-4E1C-873F-D02D1690AC5C}">
        <p15:threadingInfo timeZoneBias="0"/>
      </p:ext>
      <p:ext uri="http://customooxmlschemas.google.com/">
        <go:slidesCustomData xmlns:go="http://customooxmlschemas.google.com/" commentPostId="AAABc458vbc"/>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01-31T08:10:28.568">
    <p:pos x="3592" y="958"/>
    <p:text>@rihohiiepuu@roksnet.com  pane siia 1-2 slaidi, mida igapäevan oprations tähendab. Ei tee harjutust siin.</p:text>
    <p:extLst>
      <p:ext uri="{C676402C-5697-4E1C-873F-D02D1690AC5C}">
        <p15:threadingInfo timeZoneBias="0"/>
      </p:ext>
      <p:ext uri="http://customooxmlschemas.google.com/">
        <go:slidesCustomData xmlns:go="http://customooxmlschemas.google.com/" commentPostId="AAABdDgr1C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bZ0kKp-79f3DRSeBR2dxk8rtxH--isf4/edit#heading=" TargetMode="External"/><Relationship Id="rId3" Type="http://schemas.openxmlformats.org/officeDocument/2006/relationships/hyperlink" Target="https://docs.google.com/document/d/1bZ0kKp-79f3DRSeBR2dxk8rtxH--isf4/edit#heading=" TargetMode="External"/><Relationship Id="rId4" Type="http://schemas.openxmlformats.org/officeDocument/2006/relationships/hyperlink" Target="https://docs.google.com/document/d/1bZ0kKp-79f3DRSeBR2dxk8rtxH--isf4/edit#heading="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300"/>
              </a:spcBef>
              <a:spcAft>
                <a:spcPts val="0"/>
              </a:spcAft>
              <a:buClr>
                <a:schemeClr val="dk1"/>
              </a:buClr>
              <a:buSzPts val="1100"/>
              <a:buFont typeface="Arial"/>
              <a:buNone/>
            </a:pPr>
            <a:r>
              <a:t/>
            </a:r>
            <a:endParaRPr/>
          </a:p>
        </p:txBody>
      </p:sp>
      <p:sp>
        <p:nvSpPr>
          <p:cNvPr id="388" name="Google Shape;3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2b3de7681c_1_5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g32b3de7681c_1_5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6" name="Google Shape;536;g32b3de7681c_1_5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32b3de7681c_1_5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g32b3de7681c_1_5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4" name="Google Shape;56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32b3de7681c_1_5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g32b3de7681c_1_5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3" name="Google Shape;573;g32b3de7681c_1_5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24ec8f9524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324ec8f9524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2a4e0ddbd71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1" name="Google Shape;601;g2a4e0ddbd71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2" name="Google Shape;602;g2a4e0ddbd71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324ec8f9524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g324ec8f9524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1" name="Google Shape;611;g324ec8f9524_0_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24ec8f9524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g324ec8f9524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0" name="Google Shape;620;g324ec8f9524_0_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324ec8f9524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g324ec8f9524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9" name="Google Shape;629;g324ec8f9524_0_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324ec8f9524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g324ec8f9524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8" name="Google Shape;638;g324ec8f9524_0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324ec8f9524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g324ec8f9524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3252da1394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g3252da1394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6" name="Google Shape;656;g3252da1394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325c64bfd7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g325c64bfd7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5" name="Google Shape;665;g325c64bfd7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325c64bfd77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3" name="Google Shape;673;g325c64bfd77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4" name="Google Shape;674;g325c64bfd77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325c64bfd77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2" name="Google Shape;682;g325c64bfd77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3" name="Google Shape;683;g325c64bfd77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1" name="Google Shape;6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327153fc6af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g327153fc6af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2b3de7681c_1_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g32b3de7681c_1_2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g32b3de7681c_1_2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7b9f9cd37bad2319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g7b9f9cd37bad2319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9" name="Google Shape;709;g7b9f9cd37bad2319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7b9f9cd37bad2319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7" name="Google Shape;717;g7b9f9cd37bad2319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8" name="Google Shape;718;g7b9f9cd37bad2319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7b9f9cd37bad2319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6" name="Google Shape;726;g7b9f9cd37bad2319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7" name="Google Shape;727;g7b9f9cd37bad2319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7b9f9cd37bad2319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7b9f9cd37bad2319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6" name="Google Shape;736;g7b9f9cd37bad2319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32b3de7681c_1_6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6" name="Google Shape;746;g32b3de7681c_1_6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7" name="Google Shape;747;g32b3de7681c_1_6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3278de9229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5" name="Google Shape;755;g3278de9229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32b3de7681c_1_9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3" name="Google Shape;763;g32b3de7681c_1_9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4" name="Google Shape;764;g32b3de7681c_1_9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32b3de7681c_1_5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2" name="Google Shape;772;g32b3de7681c_1_5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32b3de7681c_1_5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1" name="Google Shape;781;g32b3de7681c_1_5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2" name="Google Shape;782;g32b3de7681c_1_5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32b3de7681c_1_5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0" name="Google Shape;790;g32b3de7681c_1_5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1" name="Google Shape;791;g32b3de7681c_1_5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2b3de7681c_1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g32b3de7681c_1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g32b3de7681c_1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32b3de7681c_1_6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9" name="Google Shape;799;g32b3de7681c_1_6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0" name="Google Shape;800;g32b3de7681c_1_6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32b3de7681c_1_6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8" name="Google Shape;808;g32b3de7681c_1_6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32b3de7681c_1_7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7" name="Google Shape;817;g32b3de7681c_1_7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8" name="Google Shape;818;g32b3de7681c_1_7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32b3de7681c_1_9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6" name="Google Shape;826;g32b3de7681c_1_9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7" name="Google Shape;827;g32b3de7681c_1_9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32b3de7681c_1_6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5" name="Google Shape;835;g32b3de7681c_1_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32b3de7681c_1_9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4" name="Google Shape;844;g32b3de7681c_1_9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5" name="Google Shape;845;g32b3de7681c_1_9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32b3de7681c_1_7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5" name="Google Shape;855;g32b3de7681c_1_7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GB"/>
              <a:t>Riho: Finding issues before they become problems is important for an stable ecosystem.</a:t>
            </a:r>
            <a:endParaRPr/>
          </a:p>
          <a:p>
            <a:pPr indent="0" lvl="0" marL="0" rtl="0" algn="l">
              <a:lnSpc>
                <a:spcPct val="100000"/>
              </a:lnSpc>
              <a:spcBef>
                <a:spcPts val="0"/>
              </a:spcBef>
              <a:spcAft>
                <a:spcPts val="0"/>
              </a:spcAft>
              <a:buSzPts val="1400"/>
              <a:buNone/>
            </a:pPr>
            <a:r>
              <a:t/>
            </a:r>
            <a:endParaRPr/>
          </a:p>
        </p:txBody>
      </p:sp>
      <p:sp>
        <p:nvSpPr>
          <p:cNvPr id="856" name="Google Shape;856;g32b3de7681c_1_7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32b3de7681c_1_7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7" name="Google Shape;877;g32b3de7681c_1_7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8" name="Google Shape;878;g32b3de7681c_1_7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6" name="Google Shape;88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32b3de7681c_1_6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6" name="Google Shape;896;g32b3de7681c_1_6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7" name="Google Shape;897;g32b3de7681c_1_6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2b3de7681c_1_5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300"/>
              </a:spcBef>
              <a:spcAft>
                <a:spcPts val="0"/>
              </a:spcAft>
              <a:buClr>
                <a:schemeClr val="dk1"/>
              </a:buClr>
              <a:buSzPts val="1100"/>
              <a:buFont typeface="Arial"/>
              <a:buNone/>
            </a:pPr>
            <a:r>
              <a:rPr lang="en-GB" sz="1100">
                <a:solidFill>
                  <a:schemeClr val="hlink"/>
                </a:solidFill>
                <a:uFill>
                  <a:noFill/>
                </a:uFill>
                <a:latin typeface="Calibri"/>
                <a:ea typeface="Calibri"/>
                <a:cs typeface="Calibri"/>
                <a:sym typeface="Calibri"/>
                <a:hlinkClick r:id="rId2"/>
              </a:rPr>
              <a:t>22.3 X-Road central infrastructure setup and operation (5 persons)	43</a:t>
            </a:r>
            <a:endParaRPr sz="1100"/>
          </a:p>
          <a:p>
            <a:pPr indent="0" lvl="0" marL="228600" rtl="0" algn="l">
              <a:lnSpc>
                <a:spcPct val="100000"/>
              </a:lnSpc>
              <a:spcBef>
                <a:spcPts val="300"/>
              </a:spcBef>
              <a:spcAft>
                <a:spcPts val="0"/>
              </a:spcAft>
              <a:buClr>
                <a:schemeClr val="dk1"/>
              </a:buClr>
              <a:buSzPts val="1100"/>
              <a:buFont typeface="Arial"/>
              <a:buNone/>
            </a:pPr>
            <a:r>
              <a:rPr lang="en-GB" sz="1100">
                <a:solidFill>
                  <a:schemeClr val="hlink"/>
                </a:solidFill>
                <a:uFill>
                  <a:noFill/>
                </a:uFill>
                <a:latin typeface="Calibri"/>
                <a:ea typeface="Calibri"/>
                <a:cs typeface="Calibri"/>
                <a:sym typeface="Calibri"/>
                <a:hlinkClick r:id="rId3"/>
              </a:rPr>
              <a:t>22.4 Security Server Setup and Operation (25 persons!)	44</a:t>
            </a:r>
            <a:endParaRPr sz="1100"/>
          </a:p>
          <a:p>
            <a:pPr indent="0" lvl="0" marL="228600" rtl="0" algn="l">
              <a:lnSpc>
                <a:spcPct val="100000"/>
              </a:lnSpc>
              <a:spcBef>
                <a:spcPts val="300"/>
              </a:spcBef>
              <a:spcAft>
                <a:spcPts val="0"/>
              </a:spcAft>
              <a:buClr>
                <a:schemeClr val="dk1"/>
              </a:buClr>
              <a:buSzPts val="1100"/>
              <a:buFont typeface="Arial"/>
              <a:buNone/>
            </a:pPr>
            <a:r>
              <a:rPr lang="en-GB" sz="1100">
                <a:solidFill>
                  <a:schemeClr val="hlink"/>
                </a:solidFill>
                <a:uFill>
                  <a:noFill/>
                </a:uFill>
                <a:latin typeface="Calibri"/>
                <a:ea typeface="Calibri"/>
                <a:cs typeface="Calibri"/>
                <a:sym typeface="Calibri"/>
                <a:hlinkClick r:id="rId4"/>
              </a:rPr>
              <a:t>22.5 Service design for X-Road context (15 persons!)</a:t>
            </a:r>
            <a:endParaRPr/>
          </a:p>
        </p:txBody>
      </p:sp>
      <p:sp>
        <p:nvSpPr>
          <p:cNvPr id="435" name="Google Shape;435;g32b3de7681c_1_5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32f2f2fdc85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7" name="Google Shape;907;g32f2f2fdc85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32f2f2fdc85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5" name="Google Shape;915;g32f2f2fdc85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6" name="Google Shape;916;g32f2f2fdc85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32f2f2fdc85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6" name="Google Shape;926;g32f2f2fdc85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7" name="Google Shape;927;g32f2f2fdc85_0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32f2f2fdc85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7" name="Google Shape;937;g32f2f2fdc85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Kas see on practice?</a:t>
            </a:r>
            <a:endParaRPr/>
          </a:p>
        </p:txBody>
      </p:sp>
      <p:sp>
        <p:nvSpPr>
          <p:cNvPr id="938" name="Google Shape;938;g32f2f2fdc85_0_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32b3de7681c_1_7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9" name="Google Shape;949;g32b3de7681c_1_7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32b3de7681c_1_7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8" name="Google Shape;958;g32b3de7681c_1_7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9" name="Google Shape;959;g32b3de7681c_1_7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32b3de7681c_1_7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1" name="Google Shape;971;g32b3de7681c_1_7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2" name="Google Shape;972;g32b3de7681c_1_7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4" name="Google Shape;100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GB" sz="1800" u="none" strike="noStrike">
                <a:solidFill>
                  <a:srgbClr val="000000"/>
                </a:solidFill>
                <a:latin typeface="Calibri"/>
                <a:ea typeface="Calibri"/>
                <a:cs typeface="Calibri"/>
                <a:sym typeface="Calibri"/>
              </a:rPr>
              <a:t>Comment</a:t>
            </a:r>
            <a:endParaRPr b="0"/>
          </a:p>
          <a:p>
            <a:pPr indent="0" lvl="0" marL="0" rtl="0" algn="l">
              <a:lnSpc>
                <a:spcPct val="100000"/>
              </a:lnSpc>
              <a:spcBef>
                <a:spcPts val="0"/>
              </a:spcBef>
              <a:spcAft>
                <a:spcPts val="0"/>
              </a:spcAft>
              <a:buSzPts val="1400"/>
              <a:buNone/>
            </a:pPr>
            <a:r>
              <a:rPr b="0" i="0" lang="en-GB" sz="1800" u="none" strike="noStrike">
                <a:solidFill>
                  <a:srgbClr val="000000"/>
                </a:solidFill>
                <a:latin typeface="Calibri"/>
                <a:ea typeface="Calibri"/>
                <a:cs typeface="Calibri"/>
                <a:sym typeface="Calibri"/>
              </a:rPr>
              <a:t>Must be more than worst case central server downtime.</a:t>
            </a:r>
            <a:endParaRPr b="0"/>
          </a:p>
          <a:p>
            <a:pPr indent="0" lvl="0" marL="0" rtl="0" algn="l">
              <a:lnSpc>
                <a:spcPct val="100000"/>
              </a:lnSpc>
              <a:spcBef>
                <a:spcPts val="0"/>
              </a:spcBef>
              <a:spcAft>
                <a:spcPts val="0"/>
              </a:spcAft>
              <a:buSzPts val="1400"/>
              <a:buNone/>
            </a:pPr>
            <a:r>
              <a:rPr b="0" i="0" lang="en-GB" sz="1800" u="none" strike="noStrike">
                <a:solidFill>
                  <a:srgbClr val="000000"/>
                </a:solidFill>
                <a:latin typeface="Calibri"/>
                <a:ea typeface="Calibri"/>
                <a:cs typeface="Calibri"/>
                <a:sym typeface="Calibri"/>
              </a:rPr>
              <a:t>Must be longer than maximum planned OCSP downtime.</a:t>
            </a:r>
            <a:endParaRPr b="0"/>
          </a:p>
          <a:p>
            <a:pPr indent="0" lvl="0" marL="0" rtl="0" algn="l">
              <a:lnSpc>
                <a:spcPct val="100000"/>
              </a:lnSpc>
              <a:spcBef>
                <a:spcPts val="0"/>
              </a:spcBef>
              <a:spcAft>
                <a:spcPts val="0"/>
              </a:spcAft>
              <a:buSzPts val="1400"/>
              <a:buNone/>
            </a:pPr>
            <a:r>
              <a:rPr b="0" i="0" lang="en-GB" sz="1800" u="none" strike="noStrike">
                <a:solidFill>
                  <a:srgbClr val="000000"/>
                </a:solidFill>
                <a:latin typeface="Calibri"/>
                <a:ea typeface="Calibri"/>
                <a:cs typeface="Calibri"/>
                <a:sym typeface="Calibri"/>
              </a:rPr>
              <a:t>Must be shorter than ocspFreshnessSeconds but longer than maximum planned timestamping downtime</a:t>
            </a:r>
            <a:endParaRPr b="0"/>
          </a:p>
        </p:txBody>
      </p:sp>
      <p:sp>
        <p:nvSpPr>
          <p:cNvPr id="1005" name="Google Shape;100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32b3de7681c_1_8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5" name="Google Shape;1015;g32b3de7681c_1_8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6" name="Google Shape;1016;g32b3de7681c_1_8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32b3de7681c_1_6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5" name="Google Shape;1025;g32b3de7681c_1_6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32b3de7681c_1_8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4" name="Google Shape;1034;g32b3de7681c_1_8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5" name="Google Shape;1035;g32b3de7681c_1_8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32b3de7681c_1_6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3" name="Google Shape;1043;g32b3de7681c_1_6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4" name="Google Shape;1044;g32b3de7681c_1_6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32b3de7681c_1_8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0" name="Google Shape;1070;g32b3de7681c_1_8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1" name="Google Shape;1071;g32b3de7681c_1_8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32b3de7681c_1_8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9" name="Google Shape;1079;g32b3de7681c_1_8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0" name="Google Shape;1080;g32b3de7681c_1_8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g32b3de7681c_1_8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0" name="Google Shape;1090;g32b3de7681c_1_8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1" name="Google Shape;1091;g32b3de7681c_1_8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32b3de7681c_1_7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0" name="Google Shape;1100;g32b3de7681c_1_7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1" name="Google Shape;1101;g32b3de7681c_1_7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1" name="Google Shape;112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322d63a9173_0_2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9" name="Google Shape;1129;g322d63a9173_0_2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6" name="Google Shape;113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7" name="Google Shape;113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8" name="Google Shape;114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2b3de7681c_1_5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g32b3de7681c_1_5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7" name="Google Shape;457;g32b3de7681c_1_5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2b3de7681c_1_9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g32b3de7681c_1_9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9" name="Google Shape;489;g32b3de7681c_1_9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solidFill>
          <a:schemeClr val="lt1"/>
        </a:solidFill>
      </p:bgPr>
    </p:bg>
    <p:spTree>
      <p:nvGrpSpPr>
        <p:cNvPr id="14" name="Shape 14"/>
        <p:cNvGrpSpPr/>
        <p:nvPr/>
      </p:nvGrpSpPr>
      <p:grpSpPr>
        <a:xfrm>
          <a:off x="0" y="0"/>
          <a:ext cx="0" cy="0"/>
          <a:chOff x="0" y="0"/>
          <a:chExt cx="0" cy="0"/>
        </a:xfrm>
      </p:grpSpPr>
      <p:sp>
        <p:nvSpPr>
          <p:cNvPr id="15" name="Google Shape;15;p25"/>
          <p:cNvSpPr txBox="1"/>
          <p:nvPr>
            <p:ph idx="1" type="subTitle"/>
          </p:nvPr>
        </p:nvSpPr>
        <p:spPr>
          <a:xfrm>
            <a:off x="371475" y="1130400"/>
            <a:ext cx="11449050" cy="255600"/>
          </a:xfrm>
          <a:prstGeom prst="rect">
            <a:avLst/>
          </a:prstGeom>
          <a:noFill/>
          <a:ln>
            <a:noFill/>
          </a:ln>
        </p:spPr>
        <p:txBody>
          <a:bodyPr anchorCtr="0" anchor="b" bIns="0" lIns="0" spcFirstLastPara="1" rIns="0" wrap="square" tIns="0">
            <a:noAutofit/>
          </a:bodyPr>
          <a:lstStyle>
            <a:lvl1pPr lvl="0" algn="l">
              <a:lnSpc>
                <a:spcPct val="120000"/>
              </a:lnSpc>
              <a:spcBef>
                <a:spcPts val="1000"/>
              </a:spcBef>
              <a:spcAft>
                <a:spcPts val="0"/>
              </a:spcAft>
              <a:buClr>
                <a:schemeClr val="accent1"/>
              </a:buClr>
              <a:buSzPts val="1200"/>
              <a:buNone/>
              <a:defRPr b="0" i="0" sz="1200" cap="none">
                <a:solidFill>
                  <a:schemeClr val="accent1"/>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6" name="Google Shape;16;p25"/>
          <p:cNvPicPr preferRelativeResize="0"/>
          <p:nvPr/>
        </p:nvPicPr>
        <p:blipFill rotWithShape="1">
          <a:blip r:embed="rId2">
            <a:alphaModFix/>
          </a:blip>
          <a:srcRect b="0" l="0" r="0" t="0"/>
          <a:stretch/>
        </p:blipFill>
        <p:spPr>
          <a:xfrm>
            <a:off x="371475" y="441325"/>
            <a:ext cx="1179445" cy="415447"/>
          </a:xfrm>
          <a:prstGeom prst="rect">
            <a:avLst/>
          </a:prstGeom>
          <a:noFill/>
          <a:ln>
            <a:noFill/>
          </a:ln>
        </p:spPr>
      </p:pic>
      <p:sp>
        <p:nvSpPr>
          <p:cNvPr id="17" name="Google Shape;17;p25"/>
          <p:cNvSpPr txBox="1"/>
          <p:nvPr>
            <p:ph type="title"/>
          </p:nvPr>
        </p:nvSpPr>
        <p:spPr>
          <a:xfrm>
            <a:off x="371475" y="1520825"/>
            <a:ext cx="11449050" cy="2156193"/>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Clr>
                <a:schemeClr val="dk1"/>
              </a:buClr>
              <a:buSzPts val="6500"/>
              <a:buFont typeface="Arial"/>
              <a:buNone/>
              <a:defRPr b="0" i="0" sz="65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5"/>
          <p:cNvSpPr/>
          <p:nvPr/>
        </p:nvSpPr>
        <p:spPr>
          <a:xfrm>
            <a:off x="0" y="3599330"/>
            <a:ext cx="1631949" cy="3258356"/>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19" name="Google Shape;19;p25"/>
          <p:cNvSpPr/>
          <p:nvPr/>
        </p:nvSpPr>
        <p:spPr>
          <a:xfrm>
            <a:off x="4187825" y="3599330"/>
            <a:ext cx="1260475" cy="3258356"/>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20" name="Google Shape;20;p25"/>
          <p:cNvSpPr/>
          <p:nvPr/>
        </p:nvSpPr>
        <p:spPr>
          <a:xfrm>
            <a:off x="2927349" y="3599330"/>
            <a:ext cx="1260475" cy="3258356"/>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21" name="Google Shape;21;p25"/>
          <p:cNvSpPr/>
          <p:nvPr/>
        </p:nvSpPr>
        <p:spPr>
          <a:xfrm>
            <a:off x="1631950" y="3599330"/>
            <a:ext cx="1295400" cy="3258356"/>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22" name="Google Shape;22;p25"/>
          <p:cNvSpPr/>
          <p:nvPr/>
        </p:nvSpPr>
        <p:spPr>
          <a:xfrm>
            <a:off x="5448300" y="3599330"/>
            <a:ext cx="6743762" cy="3258356"/>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Timed">
  <p:cSld name="*Agenda Timed">
    <p:spTree>
      <p:nvGrpSpPr>
        <p:cNvPr id="123" name="Shape 123"/>
        <p:cNvGrpSpPr/>
        <p:nvPr/>
      </p:nvGrpSpPr>
      <p:grpSpPr>
        <a:xfrm>
          <a:off x="0" y="0"/>
          <a:ext cx="0" cy="0"/>
          <a:chOff x="0" y="0"/>
          <a:chExt cx="0" cy="0"/>
        </a:xfrm>
      </p:grpSpPr>
      <p:grpSp>
        <p:nvGrpSpPr>
          <p:cNvPr id="124" name="Google Shape;124;p42"/>
          <p:cNvGrpSpPr/>
          <p:nvPr/>
        </p:nvGrpSpPr>
        <p:grpSpPr>
          <a:xfrm flipH="1">
            <a:off x="-1" y="0"/>
            <a:ext cx="5448478" cy="6868635"/>
            <a:chOff x="13503518" y="446"/>
            <a:chExt cx="10879021" cy="13715553"/>
          </a:xfrm>
        </p:grpSpPr>
        <p:sp>
          <p:nvSpPr>
            <p:cNvPr id="125" name="Google Shape;125;p42"/>
            <p:cNvSpPr/>
            <p:nvPr/>
          </p:nvSpPr>
          <p:spPr>
            <a:xfrm>
              <a:off x="13503518" y="446"/>
              <a:ext cx="2517154" cy="13715108"/>
            </a:xfrm>
            <a:custGeom>
              <a:rect b="b" l="l" r="r" t="t"/>
              <a:pathLst>
                <a:path extrusionOk="0" h="13715107" w="2624512">
                  <a:moveTo>
                    <a:pt x="0" y="13715107"/>
                  </a:moveTo>
                  <a:lnTo>
                    <a:pt x="2624512" y="13715107"/>
                  </a:lnTo>
                  <a:lnTo>
                    <a:pt x="2624512" y="0"/>
                  </a:lnTo>
                  <a:lnTo>
                    <a:pt x="0" y="0"/>
                  </a:lnTo>
                  <a:lnTo>
                    <a:pt x="0" y="1371510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126" name="Google Shape;126;p42"/>
            <p:cNvSpPr/>
            <p:nvPr/>
          </p:nvSpPr>
          <p:spPr>
            <a:xfrm>
              <a:off x="21124011" y="446"/>
              <a:ext cx="3258528" cy="13715108"/>
            </a:xfrm>
            <a:custGeom>
              <a:rect b="b" l="l" r="r" t="t"/>
              <a:pathLst>
                <a:path extrusionOk="0" h="13715107" w="3005492">
                  <a:moveTo>
                    <a:pt x="0" y="13715107"/>
                  </a:moveTo>
                  <a:lnTo>
                    <a:pt x="3005493" y="13715107"/>
                  </a:lnTo>
                  <a:lnTo>
                    <a:pt x="3005493" y="0"/>
                  </a:lnTo>
                  <a:lnTo>
                    <a:pt x="0" y="0"/>
                  </a:lnTo>
                  <a:lnTo>
                    <a:pt x="0" y="13715107"/>
                  </a:lnTo>
                  <a:close/>
                </a:path>
              </a:pathLst>
            </a:custGeom>
            <a:solidFill>
              <a:srgbClr val="38595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127" name="Google Shape;127;p42"/>
            <p:cNvSpPr/>
            <p:nvPr/>
          </p:nvSpPr>
          <p:spPr>
            <a:xfrm>
              <a:off x="16020674" y="891"/>
              <a:ext cx="2516801" cy="13715108"/>
            </a:xfrm>
            <a:custGeom>
              <a:rect b="b" l="l" r="r" t="t"/>
              <a:pathLst>
                <a:path extrusionOk="0" h="13715107" w="2624514">
                  <a:moveTo>
                    <a:pt x="0" y="13715107"/>
                  </a:moveTo>
                  <a:lnTo>
                    <a:pt x="2624515" y="13715107"/>
                  </a:lnTo>
                  <a:lnTo>
                    <a:pt x="2624515" y="0"/>
                  </a:lnTo>
                  <a:lnTo>
                    <a:pt x="0" y="0"/>
                  </a:lnTo>
                  <a:lnTo>
                    <a:pt x="0" y="13715107"/>
                  </a:lnTo>
                  <a:close/>
                </a:path>
              </a:pathLst>
            </a:custGeom>
            <a:solidFill>
              <a:srgbClr val="39C8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128" name="Google Shape;128;p42"/>
            <p:cNvSpPr/>
            <p:nvPr/>
          </p:nvSpPr>
          <p:spPr>
            <a:xfrm>
              <a:off x="18537473" y="891"/>
              <a:ext cx="2586536" cy="13715108"/>
            </a:xfrm>
            <a:custGeom>
              <a:rect b="b" l="l" r="r" t="t"/>
              <a:pathLst>
                <a:path extrusionOk="0" h="13715107" w="2624498">
                  <a:moveTo>
                    <a:pt x="0" y="13715107"/>
                  </a:moveTo>
                  <a:lnTo>
                    <a:pt x="2624498" y="13715107"/>
                  </a:lnTo>
                  <a:lnTo>
                    <a:pt x="2624498" y="0"/>
                  </a:lnTo>
                  <a:lnTo>
                    <a:pt x="0" y="0"/>
                  </a:lnTo>
                  <a:lnTo>
                    <a:pt x="0" y="13715107"/>
                  </a:lnTo>
                  <a:close/>
                </a:path>
              </a:pathLst>
            </a:custGeom>
            <a:solidFill>
              <a:srgbClr val="38905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grpSp>
      <p:sp>
        <p:nvSpPr>
          <p:cNvPr id="129" name="Google Shape;129;p42"/>
          <p:cNvSpPr txBox="1"/>
          <p:nvPr>
            <p:ph idx="1" type="body"/>
          </p:nvPr>
        </p:nvSpPr>
        <p:spPr>
          <a:xfrm>
            <a:off x="6964519" y="2025774"/>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42"/>
          <p:cNvSpPr txBox="1"/>
          <p:nvPr>
            <p:ph idx="2" type="body"/>
          </p:nvPr>
        </p:nvSpPr>
        <p:spPr>
          <a:xfrm>
            <a:off x="5704044" y="2025774"/>
            <a:ext cx="104188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42"/>
          <p:cNvSpPr txBox="1"/>
          <p:nvPr>
            <p:ph idx="3" type="body"/>
          </p:nvPr>
        </p:nvSpPr>
        <p:spPr>
          <a:xfrm>
            <a:off x="6964519" y="2752887"/>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42"/>
          <p:cNvSpPr txBox="1"/>
          <p:nvPr>
            <p:ph idx="4" type="body"/>
          </p:nvPr>
        </p:nvSpPr>
        <p:spPr>
          <a:xfrm>
            <a:off x="5704044" y="2752887"/>
            <a:ext cx="104188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42"/>
          <p:cNvSpPr txBox="1"/>
          <p:nvPr>
            <p:ph idx="5" type="body"/>
          </p:nvPr>
        </p:nvSpPr>
        <p:spPr>
          <a:xfrm>
            <a:off x="6964519" y="3480000"/>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42"/>
          <p:cNvSpPr txBox="1"/>
          <p:nvPr>
            <p:ph idx="6" type="body"/>
          </p:nvPr>
        </p:nvSpPr>
        <p:spPr>
          <a:xfrm>
            <a:off x="5704044" y="3480000"/>
            <a:ext cx="104188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42"/>
          <p:cNvSpPr txBox="1"/>
          <p:nvPr>
            <p:ph idx="7" type="body"/>
          </p:nvPr>
        </p:nvSpPr>
        <p:spPr>
          <a:xfrm>
            <a:off x="6964519" y="4207113"/>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42"/>
          <p:cNvSpPr txBox="1"/>
          <p:nvPr>
            <p:ph idx="8" type="body"/>
          </p:nvPr>
        </p:nvSpPr>
        <p:spPr>
          <a:xfrm>
            <a:off x="5704044" y="4207113"/>
            <a:ext cx="104188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42"/>
          <p:cNvSpPr txBox="1"/>
          <p:nvPr>
            <p:ph idx="9" type="body"/>
          </p:nvPr>
        </p:nvSpPr>
        <p:spPr>
          <a:xfrm>
            <a:off x="6964519" y="4934225"/>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42"/>
          <p:cNvSpPr txBox="1"/>
          <p:nvPr>
            <p:ph idx="13" type="body"/>
          </p:nvPr>
        </p:nvSpPr>
        <p:spPr>
          <a:xfrm>
            <a:off x="5704044" y="4934225"/>
            <a:ext cx="104188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42"/>
          <p:cNvSpPr txBox="1"/>
          <p:nvPr>
            <p:ph idx="14" type="body"/>
          </p:nvPr>
        </p:nvSpPr>
        <p:spPr>
          <a:xfrm>
            <a:off x="6964519" y="5661337"/>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42"/>
          <p:cNvSpPr txBox="1"/>
          <p:nvPr>
            <p:ph idx="15" type="body"/>
          </p:nvPr>
        </p:nvSpPr>
        <p:spPr>
          <a:xfrm>
            <a:off x="5704044" y="5661337"/>
            <a:ext cx="104188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42"/>
          <p:cNvSpPr txBox="1"/>
          <p:nvPr>
            <p:ph idx="16" type="body"/>
          </p:nvPr>
        </p:nvSpPr>
        <p:spPr>
          <a:xfrm>
            <a:off x="380999" y="1497601"/>
            <a:ext cx="2296800" cy="4739688"/>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lt1"/>
              </a:buClr>
              <a:buSzPts val="1500"/>
              <a:buNone/>
              <a:defRPr b="0" i="0" sz="15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42"/>
          <p:cNvSpPr txBox="1"/>
          <p:nvPr>
            <p:ph type="title"/>
          </p:nvPr>
        </p:nvSpPr>
        <p:spPr>
          <a:xfrm>
            <a:off x="5704044" y="1089025"/>
            <a:ext cx="6122195" cy="7564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sz="3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42"/>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4" name="Google Shape;144;p4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Freeform, Piazza)">
  <p:cSld name="*Agenda (Freeform, Piazza)">
    <p:bg>
      <p:bgPr>
        <a:solidFill>
          <a:schemeClr val="lt2"/>
        </a:solidFill>
      </p:bgPr>
    </p:bg>
    <p:spTree>
      <p:nvGrpSpPr>
        <p:cNvPr id="145" name="Shape 145"/>
        <p:cNvGrpSpPr/>
        <p:nvPr/>
      </p:nvGrpSpPr>
      <p:grpSpPr>
        <a:xfrm>
          <a:off x="0" y="0"/>
          <a:ext cx="0" cy="0"/>
          <a:chOff x="0" y="0"/>
          <a:chExt cx="0" cy="0"/>
        </a:xfrm>
      </p:grpSpPr>
      <p:grpSp>
        <p:nvGrpSpPr>
          <p:cNvPr id="146" name="Google Shape;146;p43"/>
          <p:cNvGrpSpPr/>
          <p:nvPr/>
        </p:nvGrpSpPr>
        <p:grpSpPr>
          <a:xfrm>
            <a:off x="1631951" y="0"/>
            <a:ext cx="8928100" cy="6858000"/>
            <a:chOff x="1499665" y="-342900"/>
            <a:chExt cx="9423400" cy="5486400"/>
          </a:xfrm>
        </p:grpSpPr>
        <p:cxnSp>
          <p:nvCxnSpPr>
            <p:cNvPr id="147" name="Google Shape;147;p43"/>
            <p:cNvCxnSpPr/>
            <p:nvPr/>
          </p:nvCxnSpPr>
          <p:spPr>
            <a:xfrm>
              <a:off x="14996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148" name="Google Shape;148;p43"/>
            <p:cNvCxnSpPr/>
            <p:nvPr/>
          </p:nvCxnSpPr>
          <p:spPr>
            <a:xfrm>
              <a:off x="28458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149" name="Google Shape;149;p43"/>
            <p:cNvCxnSpPr/>
            <p:nvPr/>
          </p:nvCxnSpPr>
          <p:spPr>
            <a:xfrm>
              <a:off x="41920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150" name="Google Shape;150;p43"/>
            <p:cNvCxnSpPr/>
            <p:nvPr/>
          </p:nvCxnSpPr>
          <p:spPr>
            <a:xfrm>
              <a:off x="55382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151" name="Google Shape;151;p43"/>
            <p:cNvCxnSpPr/>
            <p:nvPr/>
          </p:nvCxnSpPr>
          <p:spPr>
            <a:xfrm>
              <a:off x="6884465" y="-342900"/>
              <a:ext cx="0" cy="5486400"/>
            </a:xfrm>
            <a:prstGeom prst="straightConnector1">
              <a:avLst/>
            </a:prstGeom>
            <a:noFill/>
            <a:ln cap="flat" cmpd="sng" w="19050">
              <a:solidFill>
                <a:schemeClr val="lt1">
                  <a:alpha val="80000"/>
                </a:schemeClr>
              </a:solidFill>
              <a:prstDash val="solid"/>
              <a:miter lim="800000"/>
              <a:headEnd len="sm" w="sm" type="none"/>
              <a:tailEnd len="sm" w="sm" type="none"/>
            </a:ln>
          </p:spPr>
        </p:cxnSp>
        <p:cxnSp>
          <p:nvCxnSpPr>
            <p:cNvPr id="152" name="Google Shape;152;p43"/>
            <p:cNvCxnSpPr/>
            <p:nvPr/>
          </p:nvCxnSpPr>
          <p:spPr>
            <a:xfrm>
              <a:off x="8230665" y="-342900"/>
              <a:ext cx="0" cy="5486400"/>
            </a:xfrm>
            <a:prstGeom prst="straightConnector1">
              <a:avLst/>
            </a:prstGeom>
            <a:noFill/>
            <a:ln cap="flat" cmpd="sng" w="19050">
              <a:solidFill>
                <a:schemeClr val="lt1">
                  <a:alpha val="60000"/>
                </a:schemeClr>
              </a:solidFill>
              <a:prstDash val="solid"/>
              <a:miter lim="800000"/>
              <a:headEnd len="sm" w="sm" type="none"/>
              <a:tailEnd len="sm" w="sm" type="none"/>
            </a:ln>
          </p:spPr>
        </p:cxnSp>
        <p:cxnSp>
          <p:nvCxnSpPr>
            <p:cNvPr id="153" name="Google Shape;153;p43"/>
            <p:cNvCxnSpPr/>
            <p:nvPr/>
          </p:nvCxnSpPr>
          <p:spPr>
            <a:xfrm>
              <a:off x="9576865" y="-342900"/>
              <a:ext cx="0" cy="5486400"/>
            </a:xfrm>
            <a:prstGeom prst="straightConnector1">
              <a:avLst/>
            </a:prstGeom>
            <a:noFill/>
            <a:ln cap="flat" cmpd="sng" w="19050">
              <a:solidFill>
                <a:schemeClr val="lt1">
                  <a:alpha val="40000"/>
                </a:schemeClr>
              </a:solidFill>
              <a:prstDash val="solid"/>
              <a:miter lim="800000"/>
              <a:headEnd len="sm" w="sm" type="none"/>
              <a:tailEnd len="sm" w="sm" type="none"/>
            </a:ln>
          </p:spPr>
        </p:cxnSp>
        <p:cxnSp>
          <p:nvCxnSpPr>
            <p:cNvPr id="154" name="Google Shape;154;p43"/>
            <p:cNvCxnSpPr/>
            <p:nvPr/>
          </p:nvCxnSpPr>
          <p:spPr>
            <a:xfrm>
              <a:off x="10923065" y="-342900"/>
              <a:ext cx="0" cy="5486400"/>
            </a:xfrm>
            <a:prstGeom prst="straightConnector1">
              <a:avLst/>
            </a:prstGeom>
            <a:noFill/>
            <a:ln cap="flat" cmpd="sng" w="19050">
              <a:solidFill>
                <a:schemeClr val="lt1">
                  <a:alpha val="20000"/>
                </a:schemeClr>
              </a:solidFill>
              <a:prstDash val="solid"/>
              <a:miter lim="800000"/>
              <a:headEnd len="sm" w="sm" type="none"/>
              <a:tailEnd len="sm" w="sm" type="none"/>
            </a:ln>
          </p:spPr>
        </p:cxnSp>
      </p:grpSp>
      <p:sp>
        <p:nvSpPr>
          <p:cNvPr id="155" name="Google Shape;155;p43"/>
          <p:cNvSpPr txBox="1"/>
          <p:nvPr>
            <p:ph idx="1" type="body"/>
          </p:nvPr>
        </p:nvSpPr>
        <p:spPr>
          <a:xfrm>
            <a:off x="1631950" y="2697042"/>
            <a:ext cx="10188576" cy="3540246"/>
          </a:xfrm>
          <a:prstGeom prst="rect">
            <a:avLst/>
          </a:prstGeom>
          <a:noFill/>
          <a:ln>
            <a:noFill/>
          </a:ln>
        </p:spPr>
        <p:txBody>
          <a:bodyPr anchorCtr="0" anchor="t" bIns="0" lIns="0" spcFirstLastPara="1" rIns="0" wrap="square" tIns="0">
            <a:noAutofit/>
          </a:bodyPr>
          <a:lstStyle>
            <a:lvl1pPr indent="-355600" lvl="0" marL="457200" algn="l">
              <a:lnSpc>
                <a:spcPct val="120000"/>
              </a:lnSpc>
              <a:spcBef>
                <a:spcPts val="1000"/>
              </a:spcBef>
              <a:spcAft>
                <a:spcPts val="0"/>
              </a:spcAft>
              <a:buClr>
                <a:schemeClr val="accent2"/>
              </a:buClr>
              <a:buSzPts val="2000"/>
              <a:buFont typeface="Arial"/>
              <a:buChar char="•"/>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43"/>
          <p:cNvSpPr txBox="1"/>
          <p:nvPr>
            <p:ph idx="2" type="body"/>
          </p:nvPr>
        </p:nvSpPr>
        <p:spPr>
          <a:xfrm>
            <a:off x="6857889" y="1028700"/>
            <a:ext cx="4962630" cy="108096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500"/>
              <a:buNone/>
              <a:defRPr b="0" i="0" sz="15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43"/>
          <p:cNvSpPr txBox="1"/>
          <p:nvPr>
            <p:ph type="title"/>
          </p:nvPr>
        </p:nvSpPr>
        <p:spPr>
          <a:xfrm>
            <a:off x="371476" y="1030167"/>
            <a:ext cx="6372224" cy="10795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sz="3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43"/>
          <p:cNvSpPr txBox="1"/>
          <p:nvPr>
            <p:ph idx="12" type="sldNum"/>
          </p:nvPr>
        </p:nvSpPr>
        <p:spPr>
          <a:xfrm>
            <a:off x="11460525" y="219075"/>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59" name="Google Shape;159;p43"/>
          <p:cNvSpPr/>
          <p:nvPr/>
        </p:nvSpPr>
        <p:spPr>
          <a:xfrm>
            <a:off x="0" y="6768353"/>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160" name="Google Shape;160;p43"/>
          <p:cNvSpPr/>
          <p:nvPr/>
        </p:nvSpPr>
        <p:spPr>
          <a:xfrm>
            <a:off x="4187761" y="6768353"/>
            <a:ext cx="1260539"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161" name="Google Shape;161;p43"/>
          <p:cNvSpPr/>
          <p:nvPr/>
        </p:nvSpPr>
        <p:spPr>
          <a:xfrm>
            <a:off x="2927224" y="6768353"/>
            <a:ext cx="1260600"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162" name="Google Shape;162;p43"/>
          <p:cNvSpPr/>
          <p:nvPr/>
        </p:nvSpPr>
        <p:spPr>
          <a:xfrm>
            <a:off x="1631888" y="6768353"/>
            <a:ext cx="1295336"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163" name="Google Shape;163;p43"/>
          <p:cNvSpPr/>
          <p:nvPr/>
        </p:nvSpPr>
        <p:spPr>
          <a:xfrm>
            <a:off x="5448299" y="6768353"/>
            <a:ext cx="6743764"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Freeform, Space)" showMasterSp="0">
  <p:cSld name="*Agenda (Freeform, Space)">
    <p:bg>
      <p:bgPr>
        <a:solidFill>
          <a:schemeClr val="accent4"/>
        </a:solidFill>
      </p:bgPr>
    </p:bg>
    <p:spTree>
      <p:nvGrpSpPr>
        <p:cNvPr id="164" name="Shape 164"/>
        <p:cNvGrpSpPr/>
        <p:nvPr/>
      </p:nvGrpSpPr>
      <p:grpSpPr>
        <a:xfrm>
          <a:off x="0" y="0"/>
          <a:ext cx="0" cy="0"/>
          <a:chOff x="0" y="0"/>
          <a:chExt cx="0" cy="0"/>
        </a:xfrm>
      </p:grpSpPr>
      <p:sp>
        <p:nvSpPr>
          <p:cNvPr id="165" name="Google Shape;165;p44"/>
          <p:cNvSpPr txBox="1"/>
          <p:nvPr>
            <p:ph idx="1" type="body"/>
          </p:nvPr>
        </p:nvSpPr>
        <p:spPr>
          <a:xfrm>
            <a:off x="1631950" y="2205038"/>
            <a:ext cx="10186220" cy="4032250"/>
          </a:xfrm>
          <a:prstGeom prst="rect">
            <a:avLst/>
          </a:prstGeom>
          <a:noFill/>
          <a:ln>
            <a:noFill/>
          </a:ln>
        </p:spPr>
        <p:txBody>
          <a:bodyPr anchorCtr="0" anchor="t" bIns="0" lIns="0" spcFirstLastPara="1" rIns="0" wrap="square" tIns="0">
            <a:noAutofit/>
          </a:bodyPr>
          <a:lstStyle>
            <a:lvl1pPr indent="-355600" lvl="0" marL="457200" algn="l">
              <a:lnSpc>
                <a:spcPct val="120000"/>
              </a:lnSpc>
              <a:spcBef>
                <a:spcPts val="1000"/>
              </a:spcBef>
              <a:spcAft>
                <a:spcPts val="0"/>
              </a:spcAft>
              <a:buClr>
                <a:schemeClr val="accent3"/>
              </a:buClr>
              <a:buSzPts val="2000"/>
              <a:buFont typeface="Arial"/>
              <a:buAutoNum type="arabicPeriod"/>
              <a:defRPr b="0" i="0" sz="20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44"/>
          <p:cNvSpPr txBox="1"/>
          <p:nvPr>
            <p:ph type="title"/>
          </p:nvPr>
        </p:nvSpPr>
        <p:spPr>
          <a:xfrm>
            <a:off x="371474" y="1125538"/>
            <a:ext cx="11449051" cy="967031"/>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3"/>
              </a:buClr>
              <a:buSzPts val="3000"/>
              <a:buFont typeface="Arial"/>
              <a:buNone/>
              <a:defRPr b="0" i="0" sz="3000">
                <a:solidFill>
                  <a:schemeClr val="accent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44"/>
          <p:cNvSpPr/>
          <p:nvPr/>
        </p:nvSpPr>
        <p:spPr>
          <a:xfrm>
            <a:off x="0" y="6768353"/>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168" name="Google Shape;168;p44"/>
          <p:cNvSpPr/>
          <p:nvPr/>
        </p:nvSpPr>
        <p:spPr>
          <a:xfrm>
            <a:off x="4187761" y="6768353"/>
            <a:ext cx="1260539"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169" name="Google Shape;169;p44"/>
          <p:cNvSpPr/>
          <p:nvPr/>
        </p:nvSpPr>
        <p:spPr>
          <a:xfrm>
            <a:off x="2927224" y="6768353"/>
            <a:ext cx="1260600"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170" name="Google Shape;170;p44"/>
          <p:cNvSpPr/>
          <p:nvPr/>
        </p:nvSpPr>
        <p:spPr>
          <a:xfrm>
            <a:off x="1631888" y="6768353"/>
            <a:ext cx="1295336"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171" name="Google Shape;171;p44"/>
          <p:cNvSpPr/>
          <p:nvPr/>
        </p:nvSpPr>
        <p:spPr>
          <a:xfrm>
            <a:off x="5448299" y="6768353"/>
            <a:ext cx="6743764"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172" name="Google Shape;172;p44"/>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73" name="Google Shape;173;p44"/>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Title + Text">
    <p:bg>
      <p:bgPr>
        <a:solidFill>
          <a:schemeClr val="lt1"/>
        </a:solidFill>
      </p:bgPr>
    </p:bg>
    <p:spTree>
      <p:nvGrpSpPr>
        <p:cNvPr id="179" name="Shape 179"/>
        <p:cNvGrpSpPr/>
        <p:nvPr/>
      </p:nvGrpSpPr>
      <p:grpSpPr>
        <a:xfrm>
          <a:off x="0" y="0"/>
          <a:ext cx="0" cy="0"/>
          <a:chOff x="0" y="0"/>
          <a:chExt cx="0" cy="0"/>
        </a:xfrm>
      </p:grpSpPr>
      <p:sp>
        <p:nvSpPr>
          <p:cNvPr id="180" name="Google Shape;180;p29"/>
          <p:cNvSpPr txBox="1"/>
          <p:nvPr>
            <p:ph idx="1" type="body"/>
          </p:nvPr>
        </p:nvSpPr>
        <p:spPr>
          <a:xfrm>
            <a:off x="371475" y="2205038"/>
            <a:ext cx="11449050" cy="403225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29"/>
          <p:cNvSpPr txBox="1"/>
          <p:nvPr>
            <p:ph type="title"/>
          </p:nvPr>
        </p:nvSpPr>
        <p:spPr>
          <a:xfrm>
            <a:off x="371475" y="810578"/>
            <a:ext cx="11449885" cy="123282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29"/>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Image (Right)">
  <p:cSld name="*Title + Content + Image (Right)">
    <p:spTree>
      <p:nvGrpSpPr>
        <p:cNvPr id="183" name="Shape 183"/>
        <p:cNvGrpSpPr/>
        <p:nvPr/>
      </p:nvGrpSpPr>
      <p:grpSpPr>
        <a:xfrm>
          <a:off x="0" y="0"/>
          <a:ext cx="0" cy="0"/>
          <a:chOff x="0" y="0"/>
          <a:chExt cx="0" cy="0"/>
        </a:xfrm>
      </p:grpSpPr>
      <p:grpSp>
        <p:nvGrpSpPr>
          <p:cNvPr id="184" name="Google Shape;184;p30"/>
          <p:cNvGrpSpPr/>
          <p:nvPr/>
        </p:nvGrpSpPr>
        <p:grpSpPr>
          <a:xfrm>
            <a:off x="1631950" y="0"/>
            <a:ext cx="2555874" cy="6858000"/>
            <a:chOff x="1499665" y="-342900"/>
            <a:chExt cx="2692400" cy="5486400"/>
          </a:xfrm>
        </p:grpSpPr>
        <p:cxnSp>
          <p:nvCxnSpPr>
            <p:cNvPr id="185" name="Google Shape;185;p30"/>
            <p:cNvCxnSpPr/>
            <p:nvPr/>
          </p:nvCxnSpPr>
          <p:spPr>
            <a:xfrm>
              <a:off x="1499665" y="-342900"/>
              <a:ext cx="0" cy="5486400"/>
            </a:xfrm>
            <a:prstGeom prst="straightConnector1">
              <a:avLst/>
            </a:prstGeom>
            <a:noFill/>
            <a:ln cap="flat" cmpd="sng" w="19050">
              <a:solidFill>
                <a:schemeClr val="lt2">
                  <a:alpha val="20000"/>
                </a:schemeClr>
              </a:solidFill>
              <a:prstDash val="solid"/>
              <a:miter lim="800000"/>
              <a:headEnd len="sm" w="sm" type="none"/>
              <a:tailEnd len="sm" w="sm" type="none"/>
            </a:ln>
          </p:spPr>
        </p:cxnSp>
        <p:cxnSp>
          <p:nvCxnSpPr>
            <p:cNvPr id="186" name="Google Shape;186;p30"/>
            <p:cNvCxnSpPr/>
            <p:nvPr/>
          </p:nvCxnSpPr>
          <p:spPr>
            <a:xfrm>
              <a:off x="2845865" y="-342900"/>
              <a:ext cx="0" cy="5486400"/>
            </a:xfrm>
            <a:prstGeom prst="straightConnector1">
              <a:avLst/>
            </a:prstGeom>
            <a:noFill/>
            <a:ln cap="flat" cmpd="sng" w="19050">
              <a:solidFill>
                <a:schemeClr val="lt2">
                  <a:alpha val="40000"/>
                </a:schemeClr>
              </a:solidFill>
              <a:prstDash val="solid"/>
              <a:miter lim="800000"/>
              <a:headEnd len="sm" w="sm" type="none"/>
              <a:tailEnd len="sm" w="sm" type="none"/>
            </a:ln>
          </p:spPr>
        </p:cxnSp>
        <p:cxnSp>
          <p:nvCxnSpPr>
            <p:cNvPr id="187" name="Google Shape;187;p30"/>
            <p:cNvCxnSpPr/>
            <p:nvPr/>
          </p:nvCxnSpPr>
          <p:spPr>
            <a:xfrm>
              <a:off x="4192065" y="-342900"/>
              <a:ext cx="0" cy="5486400"/>
            </a:xfrm>
            <a:prstGeom prst="straightConnector1">
              <a:avLst/>
            </a:prstGeom>
            <a:noFill/>
            <a:ln cap="flat" cmpd="sng" w="19050">
              <a:solidFill>
                <a:schemeClr val="lt2">
                  <a:alpha val="60000"/>
                </a:schemeClr>
              </a:solidFill>
              <a:prstDash val="solid"/>
              <a:miter lim="800000"/>
              <a:headEnd len="sm" w="sm" type="none"/>
              <a:tailEnd len="sm" w="sm" type="none"/>
            </a:ln>
          </p:spPr>
        </p:cxnSp>
      </p:grpSp>
      <p:sp>
        <p:nvSpPr>
          <p:cNvPr id="188" name="Google Shape;188;p30"/>
          <p:cNvSpPr txBox="1"/>
          <p:nvPr>
            <p:ph idx="1" type="body"/>
          </p:nvPr>
        </p:nvSpPr>
        <p:spPr>
          <a:xfrm>
            <a:off x="371476" y="1125538"/>
            <a:ext cx="3560782"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30"/>
          <p:cNvSpPr txBox="1"/>
          <p:nvPr>
            <p:ph idx="2" type="body"/>
          </p:nvPr>
        </p:nvSpPr>
        <p:spPr>
          <a:xfrm>
            <a:off x="4187825" y="6237288"/>
            <a:ext cx="7632547" cy="371330"/>
          </a:xfrm>
          <a:prstGeom prst="rect">
            <a:avLst/>
          </a:prstGeom>
          <a:noFill/>
          <a:ln>
            <a:noFill/>
          </a:ln>
        </p:spPr>
        <p:txBody>
          <a:bodyPr anchorCtr="0" anchor="ctr" bIns="0" lIns="0" spcFirstLastPara="1" rIns="0" wrap="square" tIns="0">
            <a:noAutofit/>
          </a:bodyPr>
          <a:lstStyle>
            <a:lvl1pPr indent="-228600" lvl="0" marL="457200" algn="l">
              <a:lnSpc>
                <a:spcPct val="120000"/>
              </a:lnSpc>
              <a:spcBef>
                <a:spcPts val="500"/>
              </a:spcBef>
              <a:spcAft>
                <a:spcPts val="0"/>
              </a:spcAft>
              <a:buClr>
                <a:srgbClr val="5D5D66"/>
              </a:buClr>
              <a:buSzPts val="1000"/>
              <a:buFont typeface="Arial"/>
              <a:buNone/>
              <a:defRPr b="0" i="0" sz="1000">
                <a:solidFill>
                  <a:srgbClr val="5D5D66"/>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228600" lvl="4" marL="2286000" algn="l">
              <a:lnSpc>
                <a:spcPct val="120000"/>
              </a:lnSpc>
              <a:spcBef>
                <a:spcPts val="500"/>
              </a:spcBef>
              <a:spcAft>
                <a:spcPts val="0"/>
              </a:spcAft>
              <a:buClr>
                <a:schemeClr val="dk1"/>
              </a:buClr>
              <a:buSzPts val="14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30"/>
          <p:cNvSpPr/>
          <p:nvPr>
            <p:ph idx="3" type="pic"/>
          </p:nvPr>
        </p:nvSpPr>
        <p:spPr>
          <a:xfrm>
            <a:off x="4187824" y="1125538"/>
            <a:ext cx="7632701" cy="5098107"/>
          </a:xfrm>
          <a:prstGeom prst="rect">
            <a:avLst/>
          </a:prstGeom>
          <a:solidFill>
            <a:srgbClr val="F2F2F2"/>
          </a:solidFill>
          <a:ln>
            <a:noFill/>
          </a:ln>
        </p:spPr>
      </p:sp>
      <p:sp>
        <p:nvSpPr>
          <p:cNvPr id="191" name="Google Shape;191;p30"/>
          <p:cNvSpPr txBox="1"/>
          <p:nvPr>
            <p:ph idx="4" type="body"/>
          </p:nvPr>
        </p:nvSpPr>
        <p:spPr>
          <a:xfrm>
            <a:off x="371476" y="2997288"/>
            <a:ext cx="3560782" cy="3240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30"/>
          <p:cNvSpPr txBox="1"/>
          <p:nvPr>
            <p:ph type="title"/>
          </p:nvPr>
        </p:nvSpPr>
        <p:spPr>
          <a:xfrm>
            <a:off x="371476" y="1520825"/>
            <a:ext cx="3560782" cy="131935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30"/>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Image (Left)">
  <p:cSld name="*Title + Content + Image (Left)">
    <p:spTree>
      <p:nvGrpSpPr>
        <p:cNvPr id="194" name="Shape 194"/>
        <p:cNvGrpSpPr/>
        <p:nvPr/>
      </p:nvGrpSpPr>
      <p:grpSpPr>
        <a:xfrm>
          <a:off x="0" y="0"/>
          <a:ext cx="0" cy="0"/>
          <a:chOff x="0" y="0"/>
          <a:chExt cx="0" cy="0"/>
        </a:xfrm>
      </p:grpSpPr>
      <p:grpSp>
        <p:nvGrpSpPr>
          <p:cNvPr id="195" name="Google Shape;195;p31"/>
          <p:cNvGrpSpPr/>
          <p:nvPr/>
        </p:nvGrpSpPr>
        <p:grpSpPr>
          <a:xfrm>
            <a:off x="8004174" y="0"/>
            <a:ext cx="2569529" cy="6858000"/>
            <a:chOff x="8230665" y="-342900"/>
            <a:chExt cx="2561975" cy="5486400"/>
          </a:xfrm>
        </p:grpSpPr>
        <p:cxnSp>
          <p:nvCxnSpPr>
            <p:cNvPr id="196" name="Google Shape;196;p31"/>
            <p:cNvCxnSpPr/>
            <p:nvPr/>
          </p:nvCxnSpPr>
          <p:spPr>
            <a:xfrm>
              <a:off x="8230665" y="-342900"/>
              <a:ext cx="0" cy="5486400"/>
            </a:xfrm>
            <a:prstGeom prst="straightConnector1">
              <a:avLst/>
            </a:prstGeom>
            <a:noFill/>
            <a:ln cap="flat" cmpd="sng" w="19050">
              <a:solidFill>
                <a:schemeClr val="lt2">
                  <a:alpha val="60000"/>
                </a:schemeClr>
              </a:solidFill>
              <a:prstDash val="solid"/>
              <a:miter lim="800000"/>
              <a:headEnd len="sm" w="sm" type="none"/>
              <a:tailEnd len="sm" w="sm" type="none"/>
            </a:ln>
          </p:spPr>
        </p:cxnSp>
        <p:cxnSp>
          <p:nvCxnSpPr>
            <p:cNvPr id="197" name="Google Shape;197;p31"/>
            <p:cNvCxnSpPr/>
            <p:nvPr/>
          </p:nvCxnSpPr>
          <p:spPr>
            <a:xfrm>
              <a:off x="9492026" y="-342900"/>
              <a:ext cx="0" cy="5486400"/>
            </a:xfrm>
            <a:prstGeom prst="straightConnector1">
              <a:avLst/>
            </a:prstGeom>
            <a:noFill/>
            <a:ln cap="flat" cmpd="sng" w="19050">
              <a:solidFill>
                <a:schemeClr val="lt2">
                  <a:alpha val="40000"/>
                </a:schemeClr>
              </a:solidFill>
              <a:prstDash val="solid"/>
              <a:miter lim="800000"/>
              <a:headEnd len="sm" w="sm" type="none"/>
              <a:tailEnd len="sm" w="sm" type="none"/>
            </a:ln>
          </p:spPr>
        </p:cxnSp>
        <p:cxnSp>
          <p:nvCxnSpPr>
            <p:cNvPr id="198" name="Google Shape;198;p31"/>
            <p:cNvCxnSpPr/>
            <p:nvPr/>
          </p:nvCxnSpPr>
          <p:spPr>
            <a:xfrm>
              <a:off x="10792640" y="-342900"/>
              <a:ext cx="0" cy="5486400"/>
            </a:xfrm>
            <a:prstGeom prst="straightConnector1">
              <a:avLst/>
            </a:prstGeom>
            <a:noFill/>
            <a:ln cap="flat" cmpd="sng" w="19050">
              <a:solidFill>
                <a:schemeClr val="lt2">
                  <a:alpha val="20000"/>
                </a:schemeClr>
              </a:solidFill>
              <a:prstDash val="solid"/>
              <a:miter lim="800000"/>
              <a:headEnd len="sm" w="sm" type="none"/>
              <a:tailEnd len="sm" w="sm" type="none"/>
            </a:ln>
          </p:spPr>
        </p:cxnSp>
      </p:grpSp>
      <p:sp>
        <p:nvSpPr>
          <p:cNvPr id="199" name="Google Shape;199;p31"/>
          <p:cNvSpPr/>
          <p:nvPr/>
        </p:nvSpPr>
        <p:spPr>
          <a:xfrm>
            <a:off x="623888" y="657225"/>
            <a:ext cx="7273925" cy="55800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0" name="Google Shape;200;p31"/>
          <p:cNvSpPr txBox="1"/>
          <p:nvPr>
            <p:ph idx="1" type="body"/>
          </p:nvPr>
        </p:nvSpPr>
        <p:spPr>
          <a:xfrm>
            <a:off x="8256588" y="1125538"/>
            <a:ext cx="3563937"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31"/>
          <p:cNvSpPr txBox="1"/>
          <p:nvPr>
            <p:ph idx="2" type="body"/>
          </p:nvPr>
        </p:nvSpPr>
        <p:spPr>
          <a:xfrm>
            <a:off x="371474" y="6251576"/>
            <a:ext cx="7632695" cy="301624"/>
          </a:xfrm>
          <a:prstGeom prst="rect">
            <a:avLst/>
          </a:prstGeom>
          <a:noFill/>
          <a:ln>
            <a:noFill/>
          </a:ln>
        </p:spPr>
        <p:txBody>
          <a:bodyPr anchorCtr="0" anchor="ctr" bIns="0" lIns="0" spcFirstLastPara="1" rIns="0" wrap="square" tIns="0">
            <a:noAutofit/>
          </a:bodyPr>
          <a:lstStyle>
            <a:lvl1pPr indent="-228600" lvl="0" marL="457200" algn="l">
              <a:lnSpc>
                <a:spcPct val="120000"/>
              </a:lnSpc>
              <a:spcBef>
                <a:spcPts val="500"/>
              </a:spcBef>
              <a:spcAft>
                <a:spcPts val="0"/>
              </a:spcAft>
              <a:buClr>
                <a:srgbClr val="5D5D66"/>
              </a:buClr>
              <a:buSzPts val="1000"/>
              <a:buFont typeface="Arial"/>
              <a:buNone/>
              <a:defRPr b="0" i="0" sz="1000">
                <a:solidFill>
                  <a:srgbClr val="5D5D66"/>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228600" lvl="4" marL="2286000" algn="l">
              <a:lnSpc>
                <a:spcPct val="120000"/>
              </a:lnSpc>
              <a:spcBef>
                <a:spcPts val="500"/>
              </a:spcBef>
              <a:spcAft>
                <a:spcPts val="0"/>
              </a:spcAft>
              <a:buClr>
                <a:schemeClr val="dk1"/>
              </a:buClr>
              <a:buSzPts val="14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31"/>
          <p:cNvSpPr/>
          <p:nvPr>
            <p:ph idx="3" type="pic"/>
          </p:nvPr>
        </p:nvSpPr>
        <p:spPr>
          <a:xfrm>
            <a:off x="371475" y="1125538"/>
            <a:ext cx="7632700" cy="5111749"/>
          </a:xfrm>
          <a:prstGeom prst="rect">
            <a:avLst/>
          </a:prstGeom>
          <a:solidFill>
            <a:srgbClr val="F2F2F2"/>
          </a:solidFill>
          <a:ln>
            <a:noFill/>
          </a:ln>
        </p:spPr>
      </p:sp>
      <p:sp>
        <p:nvSpPr>
          <p:cNvPr id="203" name="Google Shape;203;p31"/>
          <p:cNvSpPr txBox="1"/>
          <p:nvPr>
            <p:ph idx="4" type="body"/>
          </p:nvPr>
        </p:nvSpPr>
        <p:spPr>
          <a:xfrm>
            <a:off x="8256588" y="2997288"/>
            <a:ext cx="3563937" cy="3240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31"/>
          <p:cNvSpPr txBox="1"/>
          <p:nvPr>
            <p:ph type="title"/>
          </p:nvPr>
        </p:nvSpPr>
        <p:spPr>
          <a:xfrm>
            <a:off x="8256588" y="1520825"/>
            <a:ext cx="3563936" cy="138863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31"/>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Subtitle (3 Column)">
  <p:cSld name="*Title + Content + Subtitle (3 Column)">
    <p:bg>
      <p:bgPr>
        <a:solidFill>
          <a:schemeClr val="lt2"/>
        </a:solidFill>
      </p:bgPr>
    </p:bg>
    <p:spTree>
      <p:nvGrpSpPr>
        <p:cNvPr id="206" name="Shape 206"/>
        <p:cNvGrpSpPr/>
        <p:nvPr/>
      </p:nvGrpSpPr>
      <p:grpSpPr>
        <a:xfrm>
          <a:off x="0" y="0"/>
          <a:ext cx="0" cy="0"/>
          <a:chOff x="0" y="0"/>
          <a:chExt cx="0" cy="0"/>
        </a:xfrm>
      </p:grpSpPr>
      <p:sp>
        <p:nvSpPr>
          <p:cNvPr id="207" name="Google Shape;207;p47"/>
          <p:cNvSpPr txBox="1"/>
          <p:nvPr>
            <p:ph idx="1" type="body"/>
          </p:nvPr>
        </p:nvSpPr>
        <p:spPr>
          <a:xfrm>
            <a:off x="371883" y="3204092"/>
            <a:ext cx="3624384" cy="303319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47"/>
          <p:cNvSpPr txBox="1"/>
          <p:nvPr>
            <p:ph idx="2" type="body"/>
          </p:nvPr>
        </p:nvSpPr>
        <p:spPr>
          <a:xfrm>
            <a:off x="371475" y="2492375"/>
            <a:ext cx="3617535" cy="57785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47"/>
          <p:cNvSpPr txBox="1"/>
          <p:nvPr>
            <p:ph idx="3" type="body"/>
          </p:nvPr>
        </p:nvSpPr>
        <p:spPr>
          <a:xfrm>
            <a:off x="371491" y="1125537"/>
            <a:ext cx="11449868"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47"/>
          <p:cNvSpPr txBox="1"/>
          <p:nvPr>
            <p:ph idx="4" type="body"/>
          </p:nvPr>
        </p:nvSpPr>
        <p:spPr>
          <a:xfrm>
            <a:off x="8212667" y="3204092"/>
            <a:ext cx="3607858" cy="303319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47"/>
          <p:cNvSpPr txBox="1"/>
          <p:nvPr>
            <p:ph idx="5" type="body"/>
          </p:nvPr>
        </p:nvSpPr>
        <p:spPr>
          <a:xfrm>
            <a:off x="8213819" y="2492375"/>
            <a:ext cx="3601041" cy="57785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47"/>
          <p:cNvSpPr txBox="1"/>
          <p:nvPr>
            <p:ph type="title"/>
          </p:nvPr>
        </p:nvSpPr>
        <p:spPr>
          <a:xfrm>
            <a:off x="371475" y="1520825"/>
            <a:ext cx="11449049" cy="68421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47"/>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14" name="Google Shape;214;p47"/>
          <p:cNvSpPr txBox="1"/>
          <p:nvPr>
            <p:ph idx="6" type="body"/>
          </p:nvPr>
        </p:nvSpPr>
        <p:spPr>
          <a:xfrm>
            <a:off x="4258733" y="3204092"/>
            <a:ext cx="3708000" cy="303319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47"/>
          <p:cNvSpPr txBox="1"/>
          <p:nvPr>
            <p:ph idx="7" type="body"/>
          </p:nvPr>
        </p:nvSpPr>
        <p:spPr>
          <a:xfrm>
            <a:off x="4258869" y="2492375"/>
            <a:ext cx="3708000" cy="57785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1 Column, Space)">
  <p:cSld name="*Title + Content (1 Column, Space)">
    <p:spTree>
      <p:nvGrpSpPr>
        <p:cNvPr id="216" name="Shape 216"/>
        <p:cNvGrpSpPr/>
        <p:nvPr/>
      </p:nvGrpSpPr>
      <p:grpSpPr>
        <a:xfrm>
          <a:off x="0" y="0"/>
          <a:ext cx="0" cy="0"/>
          <a:chOff x="0" y="0"/>
          <a:chExt cx="0" cy="0"/>
        </a:xfrm>
      </p:grpSpPr>
      <p:sp>
        <p:nvSpPr>
          <p:cNvPr id="217" name="Google Shape;217;p32"/>
          <p:cNvSpPr/>
          <p:nvPr/>
        </p:nvSpPr>
        <p:spPr>
          <a:xfrm>
            <a:off x="0" y="0"/>
            <a:ext cx="4187825"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8" name="Google Shape;218;p32"/>
          <p:cNvSpPr txBox="1"/>
          <p:nvPr>
            <p:ph type="title"/>
          </p:nvPr>
        </p:nvSpPr>
        <p:spPr>
          <a:xfrm>
            <a:off x="371475" y="1125538"/>
            <a:ext cx="3560780" cy="511175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3"/>
              </a:buClr>
              <a:buSzPts val="3000"/>
              <a:buFont typeface="Arial"/>
              <a:buNone/>
              <a:defRPr b="0" i="0">
                <a:solidFill>
                  <a:schemeClr val="accent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19" name="Google Shape;219;p32"/>
          <p:cNvGrpSpPr/>
          <p:nvPr/>
        </p:nvGrpSpPr>
        <p:grpSpPr>
          <a:xfrm>
            <a:off x="0" y="6768000"/>
            <a:ext cx="4187824" cy="90000"/>
            <a:chOff x="0" y="0"/>
            <a:chExt cx="4187824" cy="90000"/>
          </a:xfrm>
        </p:grpSpPr>
        <p:sp>
          <p:nvSpPr>
            <p:cNvPr id="220" name="Google Shape;220;p32"/>
            <p:cNvSpPr/>
            <p:nvPr/>
          </p:nvSpPr>
          <p:spPr>
            <a:xfrm>
              <a:off x="0" y="0"/>
              <a:ext cx="1631950" cy="90000"/>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221" name="Google Shape;221;p32"/>
            <p:cNvSpPr/>
            <p:nvPr/>
          </p:nvSpPr>
          <p:spPr>
            <a:xfrm>
              <a:off x="2927349" y="0"/>
              <a:ext cx="1260475" cy="90000"/>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222" name="Google Shape;222;p32"/>
            <p:cNvSpPr/>
            <p:nvPr/>
          </p:nvSpPr>
          <p:spPr>
            <a:xfrm>
              <a:off x="1631950" y="0"/>
              <a:ext cx="1295400" cy="90000"/>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grpSp>
      <p:sp>
        <p:nvSpPr>
          <p:cNvPr id="223" name="Google Shape;223;p32"/>
          <p:cNvSpPr txBox="1"/>
          <p:nvPr>
            <p:ph idx="1" type="body"/>
          </p:nvPr>
        </p:nvSpPr>
        <p:spPr>
          <a:xfrm>
            <a:off x="4443392" y="1520825"/>
            <a:ext cx="7377134" cy="4716463"/>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32"/>
          <p:cNvSpPr txBox="1"/>
          <p:nvPr>
            <p:ph idx="2" type="body"/>
          </p:nvPr>
        </p:nvSpPr>
        <p:spPr>
          <a:xfrm>
            <a:off x="4443391" y="1125538"/>
            <a:ext cx="7377135" cy="287337"/>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32"/>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6" name="Google Shape;226;p3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1 Column)">
  <p:cSld name="*Title + Content (1 Column)">
    <p:spTree>
      <p:nvGrpSpPr>
        <p:cNvPr id="227" name="Shape 227"/>
        <p:cNvGrpSpPr/>
        <p:nvPr/>
      </p:nvGrpSpPr>
      <p:grpSpPr>
        <a:xfrm>
          <a:off x="0" y="0"/>
          <a:ext cx="0" cy="0"/>
          <a:chOff x="0" y="0"/>
          <a:chExt cx="0" cy="0"/>
        </a:xfrm>
      </p:grpSpPr>
      <p:sp>
        <p:nvSpPr>
          <p:cNvPr id="228" name="Google Shape;228;p33"/>
          <p:cNvSpPr/>
          <p:nvPr/>
        </p:nvSpPr>
        <p:spPr>
          <a:xfrm>
            <a:off x="0" y="0"/>
            <a:ext cx="1631950" cy="6857686"/>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229" name="Google Shape;229;p33"/>
          <p:cNvSpPr/>
          <p:nvPr/>
        </p:nvSpPr>
        <p:spPr>
          <a:xfrm>
            <a:off x="2927349" y="0"/>
            <a:ext cx="1260475" cy="6857686"/>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230" name="Google Shape;230;p33"/>
          <p:cNvSpPr/>
          <p:nvPr/>
        </p:nvSpPr>
        <p:spPr>
          <a:xfrm>
            <a:off x="1631950" y="0"/>
            <a:ext cx="1295399" cy="6857686"/>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231" name="Google Shape;231;p33"/>
          <p:cNvSpPr txBox="1"/>
          <p:nvPr>
            <p:ph idx="1" type="body"/>
          </p:nvPr>
        </p:nvSpPr>
        <p:spPr>
          <a:xfrm>
            <a:off x="4443394" y="1520825"/>
            <a:ext cx="7377132" cy="4716463"/>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33"/>
          <p:cNvSpPr txBox="1"/>
          <p:nvPr>
            <p:ph idx="2" type="body"/>
          </p:nvPr>
        </p:nvSpPr>
        <p:spPr>
          <a:xfrm>
            <a:off x="4443393" y="1125538"/>
            <a:ext cx="7377133" cy="287337"/>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33"/>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4" name="Google Shape;234;p33"/>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5" name="Google Shape;235;p33"/>
          <p:cNvSpPr txBox="1"/>
          <p:nvPr>
            <p:ph type="title"/>
          </p:nvPr>
        </p:nvSpPr>
        <p:spPr>
          <a:xfrm>
            <a:off x="371475" y="1125539"/>
            <a:ext cx="3577955" cy="5129346"/>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Chart (Right)">
  <p:cSld name="*Title + Content + Chart (Right)">
    <p:spTree>
      <p:nvGrpSpPr>
        <p:cNvPr id="236" name="Shape 236"/>
        <p:cNvGrpSpPr/>
        <p:nvPr/>
      </p:nvGrpSpPr>
      <p:grpSpPr>
        <a:xfrm>
          <a:off x="0" y="0"/>
          <a:ext cx="0" cy="0"/>
          <a:chOff x="0" y="0"/>
          <a:chExt cx="0" cy="0"/>
        </a:xfrm>
      </p:grpSpPr>
      <p:grpSp>
        <p:nvGrpSpPr>
          <p:cNvPr id="237" name="Google Shape;237;p34"/>
          <p:cNvGrpSpPr/>
          <p:nvPr/>
        </p:nvGrpSpPr>
        <p:grpSpPr>
          <a:xfrm>
            <a:off x="1631950" y="0"/>
            <a:ext cx="2555874" cy="6858000"/>
            <a:chOff x="1499665" y="-342900"/>
            <a:chExt cx="2692400" cy="5486400"/>
          </a:xfrm>
        </p:grpSpPr>
        <p:cxnSp>
          <p:nvCxnSpPr>
            <p:cNvPr id="238" name="Google Shape;238;p34"/>
            <p:cNvCxnSpPr/>
            <p:nvPr/>
          </p:nvCxnSpPr>
          <p:spPr>
            <a:xfrm>
              <a:off x="1499665" y="-342900"/>
              <a:ext cx="0" cy="5486400"/>
            </a:xfrm>
            <a:prstGeom prst="straightConnector1">
              <a:avLst/>
            </a:prstGeom>
            <a:noFill/>
            <a:ln cap="flat" cmpd="sng" w="19050">
              <a:solidFill>
                <a:schemeClr val="lt2">
                  <a:alpha val="20000"/>
                </a:schemeClr>
              </a:solidFill>
              <a:prstDash val="solid"/>
              <a:miter lim="800000"/>
              <a:headEnd len="sm" w="sm" type="none"/>
              <a:tailEnd len="sm" w="sm" type="none"/>
            </a:ln>
          </p:spPr>
        </p:cxnSp>
        <p:cxnSp>
          <p:nvCxnSpPr>
            <p:cNvPr id="239" name="Google Shape;239;p34"/>
            <p:cNvCxnSpPr/>
            <p:nvPr/>
          </p:nvCxnSpPr>
          <p:spPr>
            <a:xfrm>
              <a:off x="2845865" y="-342900"/>
              <a:ext cx="0" cy="5486400"/>
            </a:xfrm>
            <a:prstGeom prst="straightConnector1">
              <a:avLst/>
            </a:prstGeom>
            <a:noFill/>
            <a:ln cap="flat" cmpd="sng" w="19050">
              <a:solidFill>
                <a:schemeClr val="lt2">
                  <a:alpha val="40000"/>
                </a:schemeClr>
              </a:solidFill>
              <a:prstDash val="solid"/>
              <a:miter lim="800000"/>
              <a:headEnd len="sm" w="sm" type="none"/>
              <a:tailEnd len="sm" w="sm" type="none"/>
            </a:ln>
          </p:spPr>
        </p:cxnSp>
        <p:cxnSp>
          <p:nvCxnSpPr>
            <p:cNvPr id="240" name="Google Shape;240;p34"/>
            <p:cNvCxnSpPr/>
            <p:nvPr/>
          </p:nvCxnSpPr>
          <p:spPr>
            <a:xfrm>
              <a:off x="4192065" y="-342900"/>
              <a:ext cx="0" cy="5486400"/>
            </a:xfrm>
            <a:prstGeom prst="straightConnector1">
              <a:avLst/>
            </a:prstGeom>
            <a:noFill/>
            <a:ln cap="flat" cmpd="sng" w="19050">
              <a:solidFill>
                <a:schemeClr val="lt2">
                  <a:alpha val="60000"/>
                </a:schemeClr>
              </a:solidFill>
              <a:prstDash val="solid"/>
              <a:miter lim="800000"/>
              <a:headEnd len="sm" w="sm" type="none"/>
              <a:tailEnd len="sm" w="sm" type="none"/>
            </a:ln>
          </p:spPr>
        </p:cxnSp>
      </p:grpSp>
      <p:sp>
        <p:nvSpPr>
          <p:cNvPr id="241" name="Google Shape;241;p34"/>
          <p:cNvSpPr/>
          <p:nvPr/>
        </p:nvSpPr>
        <p:spPr>
          <a:xfrm>
            <a:off x="4259263" y="657225"/>
            <a:ext cx="7273925" cy="55800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2" name="Google Shape;242;p34"/>
          <p:cNvSpPr txBox="1"/>
          <p:nvPr>
            <p:ph idx="1" type="body"/>
          </p:nvPr>
        </p:nvSpPr>
        <p:spPr>
          <a:xfrm>
            <a:off x="371478" y="1125538"/>
            <a:ext cx="3560773"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3" name="Google Shape;243;p34"/>
          <p:cNvSpPr txBox="1"/>
          <p:nvPr>
            <p:ph idx="2" type="body"/>
          </p:nvPr>
        </p:nvSpPr>
        <p:spPr>
          <a:xfrm>
            <a:off x="4187828" y="6237288"/>
            <a:ext cx="7632696" cy="329767"/>
          </a:xfrm>
          <a:prstGeom prst="rect">
            <a:avLst/>
          </a:prstGeom>
          <a:noFill/>
          <a:ln>
            <a:noFill/>
          </a:ln>
        </p:spPr>
        <p:txBody>
          <a:bodyPr anchorCtr="0" anchor="ctr" bIns="0" lIns="0" spcFirstLastPara="1" rIns="0" wrap="square" tIns="0">
            <a:noAutofit/>
          </a:bodyPr>
          <a:lstStyle>
            <a:lvl1pPr indent="-228600" lvl="0" marL="457200" algn="l">
              <a:lnSpc>
                <a:spcPct val="120000"/>
              </a:lnSpc>
              <a:spcBef>
                <a:spcPts val="500"/>
              </a:spcBef>
              <a:spcAft>
                <a:spcPts val="0"/>
              </a:spcAft>
              <a:buClr>
                <a:srgbClr val="5D5D66"/>
              </a:buClr>
              <a:buSzPts val="1000"/>
              <a:buFont typeface="Arial"/>
              <a:buNone/>
              <a:defRPr b="0" i="0" sz="1000">
                <a:solidFill>
                  <a:srgbClr val="5D5D66"/>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228600" lvl="4" marL="2286000" algn="l">
              <a:lnSpc>
                <a:spcPct val="120000"/>
              </a:lnSpc>
              <a:spcBef>
                <a:spcPts val="500"/>
              </a:spcBef>
              <a:spcAft>
                <a:spcPts val="0"/>
              </a:spcAft>
              <a:buClr>
                <a:schemeClr val="dk1"/>
              </a:buClr>
              <a:buSzPts val="1400"/>
              <a:buFont typeface="Arial"/>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4" name="Google Shape;244;p34"/>
          <p:cNvSpPr/>
          <p:nvPr>
            <p:ph idx="3" type="chart"/>
          </p:nvPr>
        </p:nvSpPr>
        <p:spPr>
          <a:xfrm>
            <a:off x="4187825" y="1125537"/>
            <a:ext cx="7632698" cy="5111751"/>
          </a:xfrm>
          <a:prstGeom prst="rect">
            <a:avLst/>
          </a:prstGeom>
          <a:solidFill>
            <a:srgbClr val="F2F2F2"/>
          </a:solidFill>
          <a:ln>
            <a:noFill/>
          </a:ln>
        </p:spPr>
        <p:txBody>
          <a:bodyPr anchorCtr="0" anchor="t" bIns="0" lIns="0" spcFirstLastPara="1" rIns="0" wrap="square" tIns="684000">
            <a:noAutofit/>
          </a:bodyPr>
          <a:lstStyle>
            <a:lvl1pPr lvl="0" marR="0" rtl="0" algn="ctr">
              <a:lnSpc>
                <a:spcPct val="12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5" name="Google Shape;245;p34"/>
          <p:cNvSpPr txBox="1"/>
          <p:nvPr>
            <p:ph idx="4" type="body"/>
          </p:nvPr>
        </p:nvSpPr>
        <p:spPr>
          <a:xfrm>
            <a:off x="371478" y="2997288"/>
            <a:ext cx="3560773" cy="3240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p34"/>
          <p:cNvSpPr txBox="1"/>
          <p:nvPr>
            <p:ph type="title"/>
          </p:nvPr>
        </p:nvSpPr>
        <p:spPr>
          <a:xfrm>
            <a:off x="371478" y="1520825"/>
            <a:ext cx="3560773" cy="138863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34"/>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howMasterSp="0">
  <p:cSld name="*Thank you">
    <p:bg>
      <p:bgPr>
        <a:solidFill>
          <a:srgbClr val="372165"/>
        </a:solidFill>
      </p:bgPr>
    </p:bg>
    <p:spTree>
      <p:nvGrpSpPr>
        <p:cNvPr id="23" name="Shape 23"/>
        <p:cNvGrpSpPr/>
        <p:nvPr/>
      </p:nvGrpSpPr>
      <p:grpSpPr>
        <a:xfrm>
          <a:off x="0" y="0"/>
          <a:ext cx="0" cy="0"/>
          <a:chOff x="0" y="0"/>
          <a:chExt cx="0" cy="0"/>
        </a:xfrm>
      </p:grpSpPr>
      <p:sp>
        <p:nvSpPr>
          <p:cNvPr id="24" name="Google Shape;24;p37"/>
          <p:cNvSpPr/>
          <p:nvPr/>
        </p:nvSpPr>
        <p:spPr>
          <a:xfrm>
            <a:off x="10560050" y="223"/>
            <a:ext cx="1632011" cy="6857554"/>
          </a:xfrm>
          <a:custGeom>
            <a:rect b="b" l="l" r="r" t="t"/>
            <a:pathLst>
              <a:path extrusionOk="0" h="13715107" w="3005492">
                <a:moveTo>
                  <a:pt x="0" y="13715107"/>
                </a:moveTo>
                <a:lnTo>
                  <a:pt x="3005493" y="13715107"/>
                </a:lnTo>
                <a:lnTo>
                  <a:pt x="3005493" y="0"/>
                </a:lnTo>
                <a:lnTo>
                  <a:pt x="0" y="0"/>
                </a:lnTo>
                <a:lnTo>
                  <a:pt x="0" y="13715107"/>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25" name="Google Shape;25;p37"/>
          <p:cNvSpPr/>
          <p:nvPr/>
        </p:nvSpPr>
        <p:spPr>
          <a:xfrm>
            <a:off x="6743701" y="223"/>
            <a:ext cx="1260474" cy="6857554"/>
          </a:xfrm>
          <a:custGeom>
            <a:rect b="b" l="l" r="r" t="t"/>
            <a:pathLst>
              <a:path extrusionOk="0" h="13715107" w="2624512">
                <a:moveTo>
                  <a:pt x="0" y="13715107"/>
                </a:moveTo>
                <a:lnTo>
                  <a:pt x="2624512" y="13715107"/>
                </a:lnTo>
                <a:lnTo>
                  <a:pt x="2624512" y="0"/>
                </a:lnTo>
                <a:lnTo>
                  <a:pt x="0" y="0"/>
                </a:lnTo>
                <a:lnTo>
                  <a:pt x="0" y="13715107"/>
                </a:lnTo>
                <a:close/>
              </a:path>
            </a:pathLst>
          </a:custGeom>
          <a:solidFill>
            <a:srgbClr val="38595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26" name="Google Shape;26;p37"/>
          <p:cNvSpPr/>
          <p:nvPr/>
        </p:nvSpPr>
        <p:spPr>
          <a:xfrm>
            <a:off x="8004176" y="223"/>
            <a:ext cx="1260474" cy="6857554"/>
          </a:xfrm>
          <a:custGeom>
            <a:rect b="b" l="l" r="r" t="t"/>
            <a:pathLst>
              <a:path extrusionOk="0" h="13715107" w="2624514">
                <a:moveTo>
                  <a:pt x="0" y="13715107"/>
                </a:moveTo>
                <a:lnTo>
                  <a:pt x="2624515" y="13715107"/>
                </a:lnTo>
                <a:lnTo>
                  <a:pt x="2624515" y="0"/>
                </a:lnTo>
                <a:lnTo>
                  <a:pt x="0" y="0"/>
                </a:lnTo>
                <a:lnTo>
                  <a:pt x="0" y="13715107"/>
                </a:lnTo>
                <a:close/>
              </a:path>
            </a:pathLst>
          </a:custGeom>
          <a:solidFill>
            <a:srgbClr val="38905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27" name="Google Shape;27;p37"/>
          <p:cNvSpPr/>
          <p:nvPr/>
        </p:nvSpPr>
        <p:spPr>
          <a:xfrm>
            <a:off x="9264651" y="223"/>
            <a:ext cx="1295400" cy="6857554"/>
          </a:xfrm>
          <a:custGeom>
            <a:rect b="b" l="l" r="r" t="t"/>
            <a:pathLst>
              <a:path extrusionOk="0" h="13715107" w="2624498">
                <a:moveTo>
                  <a:pt x="0" y="13715107"/>
                </a:moveTo>
                <a:lnTo>
                  <a:pt x="2624498" y="13715107"/>
                </a:lnTo>
                <a:lnTo>
                  <a:pt x="2624498" y="0"/>
                </a:lnTo>
                <a:lnTo>
                  <a:pt x="0" y="0"/>
                </a:lnTo>
                <a:lnTo>
                  <a:pt x="0" y="13715107"/>
                </a:lnTo>
                <a:close/>
              </a:path>
            </a:pathLst>
          </a:custGeom>
          <a:solidFill>
            <a:srgbClr val="39C8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28" name="Google Shape;28;p37"/>
          <p:cNvSpPr txBox="1"/>
          <p:nvPr>
            <p:ph idx="1" type="body"/>
          </p:nvPr>
        </p:nvSpPr>
        <p:spPr>
          <a:xfrm>
            <a:off x="371475" y="3429000"/>
            <a:ext cx="5724922" cy="283760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lt1"/>
              </a:buClr>
              <a:buSzPts val="5000"/>
              <a:buNone/>
              <a:defRPr b="0" i="0" sz="5000">
                <a:solidFill>
                  <a:schemeClr val="lt1"/>
                </a:solidFill>
                <a:latin typeface="Arial"/>
                <a:ea typeface="Arial"/>
                <a:cs typeface="Arial"/>
                <a:sym typeface="Arial"/>
              </a:defRPr>
            </a:lvl1pPr>
            <a:lvl2pPr indent="-228600" lvl="1" marL="914400" algn="l">
              <a:lnSpc>
                <a:spcPct val="120000"/>
              </a:lnSpc>
              <a:spcBef>
                <a:spcPts val="500"/>
              </a:spcBef>
              <a:spcAft>
                <a:spcPts val="0"/>
              </a:spcAft>
              <a:buClr>
                <a:schemeClr val="lt1"/>
              </a:buClr>
              <a:buSzPts val="4800"/>
              <a:buNone/>
              <a:defRPr sz="4800">
                <a:solidFill>
                  <a:schemeClr val="lt1"/>
                </a:solidFill>
              </a:defRPr>
            </a:lvl2pPr>
            <a:lvl3pPr indent="-228600" lvl="2" marL="1371600" algn="l">
              <a:lnSpc>
                <a:spcPct val="100000"/>
              </a:lnSpc>
              <a:spcBef>
                <a:spcPts val="500"/>
              </a:spcBef>
              <a:spcAft>
                <a:spcPts val="0"/>
              </a:spcAft>
              <a:buClr>
                <a:schemeClr val="lt1"/>
              </a:buClr>
              <a:buSzPts val="5000"/>
              <a:buNone/>
              <a:defRPr b="0" i="0" sz="5000">
                <a:solidFill>
                  <a:schemeClr val="lt1"/>
                </a:solidFill>
                <a:latin typeface="Arial"/>
                <a:ea typeface="Arial"/>
                <a:cs typeface="Arial"/>
                <a:sym typeface="Arial"/>
              </a:defRPr>
            </a:lvl3pPr>
            <a:lvl4pPr indent="-228600" lvl="3" marL="1828800" algn="l">
              <a:lnSpc>
                <a:spcPct val="120000"/>
              </a:lnSpc>
              <a:spcBef>
                <a:spcPts val="500"/>
              </a:spcBef>
              <a:spcAft>
                <a:spcPts val="0"/>
              </a:spcAft>
              <a:buClr>
                <a:schemeClr val="lt1"/>
              </a:buClr>
              <a:buSzPts val="4800"/>
              <a:buNone/>
              <a:defRPr sz="4800">
                <a:solidFill>
                  <a:schemeClr val="lt1"/>
                </a:solidFill>
              </a:defRPr>
            </a:lvl4pPr>
            <a:lvl5pPr indent="-228600" lvl="4" marL="2286000" algn="l">
              <a:lnSpc>
                <a:spcPct val="120000"/>
              </a:lnSpc>
              <a:spcBef>
                <a:spcPts val="500"/>
              </a:spcBef>
              <a:spcAft>
                <a:spcPts val="0"/>
              </a:spcAft>
              <a:buClr>
                <a:schemeClr val="lt1"/>
              </a:buClr>
              <a:buSzPts val="4800"/>
              <a:buNone/>
              <a:defRPr sz="4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7"/>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0" name="Google Shape;30;p37"/>
          <p:cNvSpPr txBox="1"/>
          <p:nvPr>
            <p:ph idx="2" type="body"/>
          </p:nvPr>
        </p:nvSpPr>
        <p:spPr>
          <a:xfrm>
            <a:off x="371476" y="6316969"/>
            <a:ext cx="5724126" cy="397596"/>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rgbClr val="3AFF3D"/>
              </a:buClr>
              <a:buSzPts val="1000"/>
              <a:buNone/>
              <a:defRPr b="0" i="0" sz="1000">
                <a:solidFill>
                  <a:srgbClr val="3AFF3D"/>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6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7"/>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37"/>
          <p:cNvSpPr txBox="1"/>
          <p:nvPr>
            <p:ph type="title"/>
          </p:nvPr>
        </p:nvSpPr>
        <p:spPr>
          <a:xfrm>
            <a:off x="371473" y="1125538"/>
            <a:ext cx="5724000" cy="1258887"/>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lt1"/>
              </a:buClr>
              <a:buSzPts val="14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Medium + Image Left + Content">
  <p:cSld name="*Title Medium + Image Left + Content">
    <p:spTree>
      <p:nvGrpSpPr>
        <p:cNvPr id="248" name="Shape 248"/>
        <p:cNvGrpSpPr/>
        <p:nvPr/>
      </p:nvGrpSpPr>
      <p:grpSpPr>
        <a:xfrm>
          <a:off x="0" y="0"/>
          <a:ext cx="0" cy="0"/>
          <a:chOff x="0" y="0"/>
          <a:chExt cx="0" cy="0"/>
        </a:xfrm>
      </p:grpSpPr>
      <p:sp>
        <p:nvSpPr>
          <p:cNvPr id="249" name="Google Shape;249;p35"/>
          <p:cNvSpPr txBox="1"/>
          <p:nvPr>
            <p:ph idx="1" type="body"/>
          </p:nvPr>
        </p:nvSpPr>
        <p:spPr>
          <a:xfrm>
            <a:off x="5703885" y="1125538"/>
            <a:ext cx="6117718"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0" name="Google Shape;250;p35"/>
          <p:cNvSpPr txBox="1"/>
          <p:nvPr>
            <p:ph idx="2" type="body"/>
          </p:nvPr>
        </p:nvSpPr>
        <p:spPr>
          <a:xfrm>
            <a:off x="5703868" y="3593990"/>
            <a:ext cx="6116657" cy="2643298"/>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defRPr>
            </a:lvl2pPr>
            <a:lvl3pPr indent="-317500" lvl="2" marL="1371600" algn="l">
              <a:lnSpc>
                <a:spcPct val="120000"/>
              </a:lnSpc>
              <a:spcBef>
                <a:spcPts val="500"/>
              </a:spcBef>
              <a:spcAft>
                <a:spcPts val="0"/>
              </a:spcAft>
              <a:buClr>
                <a:schemeClr val="dk1"/>
              </a:buClr>
              <a:buSzPts val="1400"/>
              <a:buChar char="•"/>
              <a:defRPr b="0" i="0">
                <a:solidFill>
                  <a:schemeClr val="dk1"/>
                </a:solidFill>
              </a:defRPr>
            </a:lvl3pPr>
            <a:lvl4pPr indent="-317500" lvl="3" marL="1828800" algn="l">
              <a:lnSpc>
                <a:spcPct val="120000"/>
              </a:lnSpc>
              <a:spcBef>
                <a:spcPts val="500"/>
              </a:spcBef>
              <a:spcAft>
                <a:spcPts val="0"/>
              </a:spcAft>
              <a:buClr>
                <a:schemeClr val="dk1"/>
              </a:buClr>
              <a:buSzPts val="1400"/>
              <a:buChar char="•"/>
              <a:defRPr b="0" i="0">
                <a:solidFill>
                  <a:schemeClr val="dk1"/>
                </a:solidFill>
              </a:defRPr>
            </a:lvl4pPr>
            <a:lvl5pPr indent="-317500" lvl="4" marL="2286000" algn="l">
              <a:lnSpc>
                <a:spcPct val="120000"/>
              </a:lnSpc>
              <a:spcBef>
                <a:spcPts val="500"/>
              </a:spcBef>
              <a:spcAft>
                <a:spcPts val="0"/>
              </a:spcAft>
              <a:buClr>
                <a:schemeClr val="dk1"/>
              </a:buClr>
              <a:buSzPts val="1400"/>
              <a:buChar char="•"/>
              <a:defRPr b="0" i="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1" name="Google Shape;251;p35"/>
          <p:cNvSpPr/>
          <p:nvPr>
            <p:ph idx="3" type="pic"/>
          </p:nvPr>
        </p:nvSpPr>
        <p:spPr>
          <a:xfrm>
            <a:off x="0" y="0"/>
            <a:ext cx="5448300" cy="6857553"/>
          </a:xfrm>
          <a:prstGeom prst="rect">
            <a:avLst/>
          </a:prstGeom>
          <a:solidFill>
            <a:srgbClr val="FAFAF9"/>
          </a:solidFill>
          <a:ln>
            <a:noFill/>
          </a:ln>
        </p:spPr>
      </p:sp>
      <p:sp>
        <p:nvSpPr>
          <p:cNvPr id="252" name="Google Shape;252;p35"/>
          <p:cNvSpPr txBox="1"/>
          <p:nvPr>
            <p:ph type="title"/>
          </p:nvPr>
        </p:nvSpPr>
        <p:spPr>
          <a:xfrm>
            <a:off x="5703868" y="1520825"/>
            <a:ext cx="6116657" cy="1962173"/>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35"/>
          <p:cNvSpPr txBox="1"/>
          <p:nvPr>
            <p:ph idx="4" type="body"/>
          </p:nvPr>
        </p:nvSpPr>
        <p:spPr>
          <a:xfrm>
            <a:off x="371475" y="379325"/>
            <a:ext cx="147610" cy="216000"/>
          </a:xfrm>
          <a:prstGeom prst="rect">
            <a:avLst/>
          </a:prstGeom>
          <a:blipFill rotWithShape="1">
            <a:blip r:embed="rId2">
              <a:alphaModFix/>
            </a:blip>
            <a:stretch>
              <a:fillRect b="0" l="0" r="0" t="0"/>
            </a:stretch>
          </a:blipFill>
          <a:ln>
            <a:noFill/>
          </a:ln>
        </p:spPr>
        <p:txBody>
          <a:bodyPr anchorCtr="0" anchor="ctr" bIns="0" lIns="0" spcFirstLastPara="1" rIns="0" wrap="square" tIns="0">
            <a:noAutofit/>
          </a:bodyPr>
          <a:lstStyle>
            <a:lvl1pPr indent="-228600" lvl="0" marL="457200" algn="ctr">
              <a:lnSpc>
                <a:spcPct val="120000"/>
              </a:lnSpc>
              <a:spcBef>
                <a:spcPts val="500"/>
              </a:spcBef>
              <a:spcAft>
                <a:spcPts val="0"/>
              </a:spcAft>
              <a:buClr>
                <a:schemeClr val="dk1"/>
              </a:buClr>
              <a:buSzPts val="100"/>
              <a:buNone/>
              <a:defRPr sz="100"/>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35"/>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rt + Image Left + Content">
  <p:cSld name="*Title Short + Image Left + Content">
    <p:spTree>
      <p:nvGrpSpPr>
        <p:cNvPr id="255" name="Shape 255"/>
        <p:cNvGrpSpPr/>
        <p:nvPr/>
      </p:nvGrpSpPr>
      <p:grpSpPr>
        <a:xfrm>
          <a:off x="0" y="0"/>
          <a:ext cx="0" cy="0"/>
          <a:chOff x="0" y="0"/>
          <a:chExt cx="0" cy="0"/>
        </a:xfrm>
      </p:grpSpPr>
      <p:sp>
        <p:nvSpPr>
          <p:cNvPr id="256" name="Google Shape;256;p36"/>
          <p:cNvSpPr txBox="1"/>
          <p:nvPr>
            <p:ph idx="1" type="body"/>
          </p:nvPr>
        </p:nvSpPr>
        <p:spPr>
          <a:xfrm>
            <a:off x="5703868" y="1125538"/>
            <a:ext cx="6116658"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7" name="Google Shape;257;p36"/>
          <p:cNvSpPr txBox="1"/>
          <p:nvPr>
            <p:ph idx="2" type="body"/>
          </p:nvPr>
        </p:nvSpPr>
        <p:spPr>
          <a:xfrm>
            <a:off x="5703849" y="2580968"/>
            <a:ext cx="6115597" cy="365632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defRPr>
            </a:lvl2pPr>
            <a:lvl3pPr indent="-317500" lvl="2" marL="1371600" algn="l">
              <a:lnSpc>
                <a:spcPct val="120000"/>
              </a:lnSpc>
              <a:spcBef>
                <a:spcPts val="500"/>
              </a:spcBef>
              <a:spcAft>
                <a:spcPts val="0"/>
              </a:spcAft>
              <a:buClr>
                <a:schemeClr val="dk1"/>
              </a:buClr>
              <a:buSzPts val="1400"/>
              <a:buChar char="•"/>
              <a:defRPr b="0" i="0">
                <a:solidFill>
                  <a:schemeClr val="dk1"/>
                </a:solidFill>
              </a:defRPr>
            </a:lvl3pPr>
            <a:lvl4pPr indent="-317500" lvl="3" marL="1828800" algn="l">
              <a:lnSpc>
                <a:spcPct val="120000"/>
              </a:lnSpc>
              <a:spcBef>
                <a:spcPts val="500"/>
              </a:spcBef>
              <a:spcAft>
                <a:spcPts val="0"/>
              </a:spcAft>
              <a:buClr>
                <a:schemeClr val="dk1"/>
              </a:buClr>
              <a:buSzPts val="1400"/>
              <a:buChar char="•"/>
              <a:defRPr b="0" i="0">
                <a:solidFill>
                  <a:schemeClr val="dk1"/>
                </a:solidFill>
              </a:defRPr>
            </a:lvl4pPr>
            <a:lvl5pPr indent="-317500" lvl="4" marL="2286000" algn="l">
              <a:lnSpc>
                <a:spcPct val="120000"/>
              </a:lnSpc>
              <a:spcBef>
                <a:spcPts val="500"/>
              </a:spcBef>
              <a:spcAft>
                <a:spcPts val="0"/>
              </a:spcAft>
              <a:buClr>
                <a:schemeClr val="dk1"/>
              </a:buClr>
              <a:buSzPts val="1400"/>
              <a:buChar char="•"/>
              <a:defRPr b="0" i="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8" name="Google Shape;258;p36"/>
          <p:cNvSpPr txBox="1"/>
          <p:nvPr>
            <p:ph type="title"/>
          </p:nvPr>
        </p:nvSpPr>
        <p:spPr>
          <a:xfrm>
            <a:off x="5703868" y="1519200"/>
            <a:ext cx="6116658" cy="685838"/>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36"/>
          <p:cNvSpPr/>
          <p:nvPr>
            <p:ph idx="3" type="pic"/>
          </p:nvPr>
        </p:nvSpPr>
        <p:spPr>
          <a:xfrm>
            <a:off x="0" y="0"/>
            <a:ext cx="5448300" cy="6857553"/>
          </a:xfrm>
          <a:prstGeom prst="rect">
            <a:avLst/>
          </a:prstGeom>
          <a:solidFill>
            <a:srgbClr val="FAFAF9"/>
          </a:solidFill>
          <a:ln>
            <a:noFill/>
          </a:ln>
        </p:spPr>
      </p:sp>
      <p:sp>
        <p:nvSpPr>
          <p:cNvPr id="260" name="Google Shape;260;p36"/>
          <p:cNvSpPr txBox="1"/>
          <p:nvPr>
            <p:ph idx="4" type="body"/>
          </p:nvPr>
        </p:nvSpPr>
        <p:spPr>
          <a:xfrm>
            <a:off x="371475" y="379325"/>
            <a:ext cx="147610" cy="216000"/>
          </a:xfrm>
          <a:prstGeom prst="rect">
            <a:avLst/>
          </a:prstGeom>
          <a:blipFill rotWithShape="1">
            <a:blip r:embed="rId2">
              <a:alphaModFix/>
            </a:blip>
            <a:stretch>
              <a:fillRect b="0" l="0" r="0" t="0"/>
            </a:stretch>
          </a:blipFill>
          <a:ln>
            <a:noFill/>
          </a:ln>
        </p:spPr>
        <p:txBody>
          <a:bodyPr anchorCtr="0" anchor="ctr" bIns="0" lIns="0" spcFirstLastPara="1" rIns="0" wrap="square" tIns="0">
            <a:noAutofit/>
          </a:bodyPr>
          <a:lstStyle>
            <a:lvl1pPr indent="-228600" lvl="0" marL="457200" algn="ctr">
              <a:lnSpc>
                <a:spcPct val="120000"/>
              </a:lnSpc>
              <a:spcBef>
                <a:spcPts val="500"/>
              </a:spcBef>
              <a:spcAft>
                <a:spcPts val="0"/>
              </a:spcAft>
              <a:buClr>
                <a:schemeClr val="dk1"/>
              </a:buClr>
              <a:buSzPts val="100"/>
              <a:buNone/>
              <a:defRPr sz="100"/>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1" name="Google Shape;261;p36"/>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g + Title + Content">
  <p:cSld name="*Tag + Title + Content">
    <p:bg>
      <p:bgPr>
        <a:solidFill>
          <a:schemeClr val="lt1"/>
        </a:solidFill>
      </p:bgPr>
    </p:bg>
    <p:spTree>
      <p:nvGrpSpPr>
        <p:cNvPr id="262" name="Shape 262"/>
        <p:cNvGrpSpPr/>
        <p:nvPr/>
      </p:nvGrpSpPr>
      <p:grpSpPr>
        <a:xfrm>
          <a:off x="0" y="0"/>
          <a:ext cx="0" cy="0"/>
          <a:chOff x="0" y="0"/>
          <a:chExt cx="0" cy="0"/>
        </a:xfrm>
      </p:grpSpPr>
      <p:grpSp>
        <p:nvGrpSpPr>
          <p:cNvPr id="263" name="Google Shape;263;p48"/>
          <p:cNvGrpSpPr/>
          <p:nvPr/>
        </p:nvGrpSpPr>
        <p:grpSpPr>
          <a:xfrm>
            <a:off x="1487488" y="0"/>
            <a:ext cx="9217025" cy="6858000"/>
            <a:chOff x="1499665" y="-342900"/>
            <a:chExt cx="9423400" cy="5486400"/>
          </a:xfrm>
        </p:grpSpPr>
        <p:cxnSp>
          <p:nvCxnSpPr>
            <p:cNvPr id="264" name="Google Shape;264;p48"/>
            <p:cNvCxnSpPr/>
            <p:nvPr/>
          </p:nvCxnSpPr>
          <p:spPr>
            <a:xfrm>
              <a:off x="14996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65" name="Google Shape;265;p48"/>
            <p:cNvCxnSpPr/>
            <p:nvPr/>
          </p:nvCxnSpPr>
          <p:spPr>
            <a:xfrm>
              <a:off x="28458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66" name="Google Shape;266;p48"/>
            <p:cNvCxnSpPr/>
            <p:nvPr/>
          </p:nvCxnSpPr>
          <p:spPr>
            <a:xfrm>
              <a:off x="41920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67" name="Google Shape;267;p48"/>
            <p:cNvCxnSpPr/>
            <p:nvPr/>
          </p:nvCxnSpPr>
          <p:spPr>
            <a:xfrm>
              <a:off x="55382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268" name="Google Shape;268;p48"/>
            <p:cNvCxnSpPr/>
            <p:nvPr/>
          </p:nvCxnSpPr>
          <p:spPr>
            <a:xfrm>
              <a:off x="6884465" y="-342900"/>
              <a:ext cx="0" cy="5486400"/>
            </a:xfrm>
            <a:prstGeom prst="straightConnector1">
              <a:avLst/>
            </a:prstGeom>
            <a:noFill/>
            <a:ln cap="flat" cmpd="sng" w="19050">
              <a:solidFill>
                <a:schemeClr val="lt1">
                  <a:alpha val="80000"/>
                </a:schemeClr>
              </a:solidFill>
              <a:prstDash val="solid"/>
              <a:miter lim="800000"/>
              <a:headEnd len="sm" w="sm" type="none"/>
              <a:tailEnd len="sm" w="sm" type="none"/>
            </a:ln>
          </p:spPr>
        </p:cxnSp>
        <p:cxnSp>
          <p:nvCxnSpPr>
            <p:cNvPr id="269" name="Google Shape;269;p48"/>
            <p:cNvCxnSpPr/>
            <p:nvPr/>
          </p:nvCxnSpPr>
          <p:spPr>
            <a:xfrm>
              <a:off x="8230665" y="-342900"/>
              <a:ext cx="0" cy="5486400"/>
            </a:xfrm>
            <a:prstGeom prst="straightConnector1">
              <a:avLst/>
            </a:prstGeom>
            <a:noFill/>
            <a:ln cap="flat" cmpd="sng" w="19050">
              <a:solidFill>
                <a:schemeClr val="lt1">
                  <a:alpha val="60000"/>
                </a:schemeClr>
              </a:solidFill>
              <a:prstDash val="solid"/>
              <a:miter lim="800000"/>
              <a:headEnd len="sm" w="sm" type="none"/>
              <a:tailEnd len="sm" w="sm" type="none"/>
            </a:ln>
          </p:spPr>
        </p:cxnSp>
        <p:cxnSp>
          <p:nvCxnSpPr>
            <p:cNvPr id="270" name="Google Shape;270;p48"/>
            <p:cNvCxnSpPr/>
            <p:nvPr/>
          </p:nvCxnSpPr>
          <p:spPr>
            <a:xfrm>
              <a:off x="9576865" y="-342900"/>
              <a:ext cx="0" cy="5486400"/>
            </a:xfrm>
            <a:prstGeom prst="straightConnector1">
              <a:avLst/>
            </a:prstGeom>
            <a:noFill/>
            <a:ln cap="flat" cmpd="sng" w="19050">
              <a:solidFill>
                <a:schemeClr val="lt1">
                  <a:alpha val="40000"/>
                </a:schemeClr>
              </a:solidFill>
              <a:prstDash val="solid"/>
              <a:miter lim="800000"/>
              <a:headEnd len="sm" w="sm" type="none"/>
              <a:tailEnd len="sm" w="sm" type="none"/>
            </a:ln>
          </p:spPr>
        </p:cxnSp>
        <p:cxnSp>
          <p:nvCxnSpPr>
            <p:cNvPr id="271" name="Google Shape;271;p48"/>
            <p:cNvCxnSpPr/>
            <p:nvPr/>
          </p:nvCxnSpPr>
          <p:spPr>
            <a:xfrm>
              <a:off x="10923065" y="-342900"/>
              <a:ext cx="0" cy="5486400"/>
            </a:xfrm>
            <a:prstGeom prst="straightConnector1">
              <a:avLst/>
            </a:prstGeom>
            <a:noFill/>
            <a:ln cap="flat" cmpd="sng" w="19050">
              <a:solidFill>
                <a:schemeClr val="lt1">
                  <a:alpha val="20000"/>
                </a:schemeClr>
              </a:solidFill>
              <a:prstDash val="solid"/>
              <a:miter lim="800000"/>
              <a:headEnd len="sm" w="sm" type="none"/>
              <a:tailEnd len="sm" w="sm" type="none"/>
            </a:ln>
          </p:spPr>
        </p:cxnSp>
      </p:grpSp>
      <p:sp>
        <p:nvSpPr>
          <p:cNvPr id="272" name="Google Shape;272;p48"/>
          <p:cNvSpPr txBox="1"/>
          <p:nvPr>
            <p:ph idx="1" type="body"/>
          </p:nvPr>
        </p:nvSpPr>
        <p:spPr>
          <a:xfrm>
            <a:off x="371461" y="2205038"/>
            <a:ext cx="11448230" cy="403225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3" name="Google Shape;273;p48"/>
          <p:cNvSpPr txBox="1"/>
          <p:nvPr>
            <p:ph idx="2" type="body"/>
          </p:nvPr>
        </p:nvSpPr>
        <p:spPr>
          <a:xfrm>
            <a:off x="371461" y="773404"/>
            <a:ext cx="11448230" cy="19781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4" name="Google Shape;274;p48"/>
          <p:cNvSpPr txBox="1"/>
          <p:nvPr>
            <p:ph type="title"/>
          </p:nvPr>
        </p:nvSpPr>
        <p:spPr>
          <a:xfrm>
            <a:off x="371476" y="1125538"/>
            <a:ext cx="11449049" cy="99251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48"/>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ro + Content (Neon)">
  <p:cSld name="*Title + Intro + Content (Neon)">
    <p:bg>
      <p:bgPr>
        <a:solidFill>
          <a:schemeClr val="lt1"/>
        </a:solidFill>
      </p:bgPr>
    </p:bg>
    <p:spTree>
      <p:nvGrpSpPr>
        <p:cNvPr id="276" name="Shape 276"/>
        <p:cNvGrpSpPr/>
        <p:nvPr/>
      </p:nvGrpSpPr>
      <p:grpSpPr>
        <a:xfrm>
          <a:off x="0" y="0"/>
          <a:ext cx="0" cy="0"/>
          <a:chOff x="0" y="0"/>
          <a:chExt cx="0" cy="0"/>
        </a:xfrm>
      </p:grpSpPr>
      <p:sp>
        <p:nvSpPr>
          <p:cNvPr id="277" name="Google Shape;277;p56"/>
          <p:cNvSpPr/>
          <p:nvPr/>
        </p:nvSpPr>
        <p:spPr>
          <a:xfrm>
            <a:off x="0" y="313"/>
            <a:ext cx="1631949" cy="6857687"/>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278" name="Google Shape;278;p56"/>
          <p:cNvSpPr/>
          <p:nvPr/>
        </p:nvSpPr>
        <p:spPr>
          <a:xfrm>
            <a:off x="4187825" y="0"/>
            <a:ext cx="1260475" cy="6857687"/>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279" name="Google Shape;279;p56"/>
          <p:cNvSpPr/>
          <p:nvPr/>
        </p:nvSpPr>
        <p:spPr>
          <a:xfrm>
            <a:off x="2927349" y="0"/>
            <a:ext cx="1260475" cy="6857687"/>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280" name="Google Shape;280;p56"/>
          <p:cNvSpPr/>
          <p:nvPr/>
        </p:nvSpPr>
        <p:spPr>
          <a:xfrm>
            <a:off x="1631950" y="0"/>
            <a:ext cx="1295398" cy="6857687"/>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281" name="Google Shape;281;p56"/>
          <p:cNvSpPr txBox="1"/>
          <p:nvPr>
            <p:ph idx="1" type="body"/>
          </p:nvPr>
        </p:nvSpPr>
        <p:spPr>
          <a:xfrm>
            <a:off x="368834" y="4143375"/>
            <a:ext cx="4823900" cy="2093912"/>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Clr>
                <a:schemeClr val="accent1"/>
              </a:buClr>
              <a:buSzPts val="2000"/>
              <a:buNone/>
              <a:defRPr b="0" i="0" sz="2000">
                <a:solidFill>
                  <a:schemeClr val="dk1"/>
                </a:solidFill>
                <a:latin typeface="Arial"/>
                <a:ea typeface="Arial"/>
                <a:cs typeface="Arial"/>
                <a:sym typeface="Arial"/>
              </a:defRPr>
            </a:lvl1pPr>
            <a:lvl2pPr indent="-355600" lvl="1" marL="9144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2pPr>
            <a:lvl3pPr indent="-355600" lvl="2" marL="1371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3pPr>
            <a:lvl4pPr indent="-355600" lvl="3" marL="18288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4pPr>
            <a:lvl5pPr indent="-355600" lvl="4" marL="22860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2" name="Google Shape;282;p56"/>
          <p:cNvSpPr txBox="1"/>
          <p:nvPr>
            <p:ph idx="2" type="body"/>
          </p:nvPr>
        </p:nvSpPr>
        <p:spPr>
          <a:xfrm>
            <a:off x="5703867" y="1125538"/>
            <a:ext cx="6116657" cy="5111749"/>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3" name="Google Shape;283;p56"/>
          <p:cNvSpPr txBox="1"/>
          <p:nvPr>
            <p:ph type="title"/>
          </p:nvPr>
        </p:nvSpPr>
        <p:spPr>
          <a:xfrm>
            <a:off x="368833" y="1125539"/>
            <a:ext cx="4823900" cy="301697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56"/>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5" name="Google Shape;285;p56"/>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ro + Content (Piazza)">
  <p:cSld name="*Title + Intro + Content (Piazza)">
    <p:bg>
      <p:bgPr>
        <a:solidFill>
          <a:schemeClr val="lt1"/>
        </a:solidFill>
      </p:bgPr>
    </p:bg>
    <p:spTree>
      <p:nvGrpSpPr>
        <p:cNvPr id="286" name="Shape 286"/>
        <p:cNvGrpSpPr/>
        <p:nvPr/>
      </p:nvGrpSpPr>
      <p:grpSpPr>
        <a:xfrm>
          <a:off x="0" y="0"/>
          <a:ext cx="0" cy="0"/>
          <a:chOff x="0" y="0"/>
          <a:chExt cx="0" cy="0"/>
        </a:xfrm>
      </p:grpSpPr>
      <p:sp>
        <p:nvSpPr>
          <p:cNvPr id="287" name="Google Shape;287;p57"/>
          <p:cNvSpPr/>
          <p:nvPr/>
        </p:nvSpPr>
        <p:spPr>
          <a:xfrm>
            <a:off x="-3176" y="0"/>
            <a:ext cx="5451475"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8" name="Google Shape;288;p57"/>
          <p:cNvSpPr txBox="1"/>
          <p:nvPr>
            <p:ph idx="1" type="body"/>
          </p:nvPr>
        </p:nvSpPr>
        <p:spPr>
          <a:xfrm>
            <a:off x="368834" y="4143375"/>
            <a:ext cx="4823900" cy="2093912"/>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Clr>
                <a:schemeClr val="accent1"/>
              </a:buClr>
              <a:buSzPts val="2000"/>
              <a:buNone/>
              <a:defRPr b="0" i="0" sz="2000">
                <a:solidFill>
                  <a:schemeClr val="dk1"/>
                </a:solidFill>
                <a:latin typeface="Arial"/>
                <a:ea typeface="Arial"/>
                <a:cs typeface="Arial"/>
                <a:sym typeface="Arial"/>
              </a:defRPr>
            </a:lvl1pPr>
            <a:lvl2pPr indent="-355600" lvl="1" marL="9144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2pPr>
            <a:lvl3pPr indent="-355600" lvl="2" marL="1371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3pPr>
            <a:lvl4pPr indent="-355600" lvl="3" marL="18288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4pPr>
            <a:lvl5pPr indent="-355600" lvl="4" marL="22860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57"/>
          <p:cNvSpPr txBox="1"/>
          <p:nvPr>
            <p:ph idx="2" type="body"/>
          </p:nvPr>
        </p:nvSpPr>
        <p:spPr>
          <a:xfrm>
            <a:off x="5703867" y="1125538"/>
            <a:ext cx="6116657" cy="5111749"/>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0" name="Google Shape;290;p57"/>
          <p:cNvSpPr txBox="1"/>
          <p:nvPr>
            <p:ph type="title"/>
          </p:nvPr>
        </p:nvSpPr>
        <p:spPr>
          <a:xfrm>
            <a:off x="368833" y="1125539"/>
            <a:ext cx="4823900" cy="301697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p57"/>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2" name="Google Shape;292;p57"/>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ro Long + Image + Content">
  <p:cSld name="*Title + Intro Long + Image + Content">
    <p:spTree>
      <p:nvGrpSpPr>
        <p:cNvPr id="293" name="Shape 293"/>
        <p:cNvGrpSpPr/>
        <p:nvPr/>
      </p:nvGrpSpPr>
      <p:grpSpPr>
        <a:xfrm>
          <a:off x="0" y="0"/>
          <a:ext cx="0" cy="0"/>
          <a:chOff x="0" y="0"/>
          <a:chExt cx="0" cy="0"/>
        </a:xfrm>
      </p:grpSpPr>
      <p:sp>
        <p:nvSpPr>
          <p:cNvPr id="294" name="Google Shape;294;p55"/>
          <p:cNvSpPr/>
          <p:nvPr>
            <p:ph idx="2" type="pic"/>
          </p:nvPr>
        </p:nvSpPr>
        <p:spPr>
          <a:xfrm>
            <a:off x="6999268" y="0"/>
            <a:ext cx="5192732" cy="6858000"/>
          </a:xfrm>
          <a:prstGeom prst="rect">
            <a:avLst/>
          </a:prstGeom>
          <a:solidFill>
            <a:srgbClr val="FAFAF9"/>
          </a:solidFill>
          <a:ln>
            <a:noFill/>
          </a:ln>
        </p:spPr>
      </p:sp>
      <p:sp>
        <p:nvSpPr>
          <p:cNvPr id="295" name="Google Shape;295;p55"/>
          <p:cNvSpPr txBox="1"/>
          <p:nvPr>
            <p:ph idx="1" type="body"/>
          </p:nvPr>
        </p:nvSpPr>
        <p:spPr>
          <a:xfrm>
            <a:off x="371474" y="4372488"/>
            <a:ext cx="6372226" cy="1864800"/>
          </a:xfrm>
          <a:prstGeom prst="rect">
            <a:avLst/>
          </a:prstGeom>
          <a:noFill/>
          <a:ln>
            <a:noFill/>
          </a:ln>
        </p:spPr>
        <p:txBody>
          <a:bodyPr anchorCtr="0" anchor="b" bIns="0" lIns="0" spcFirstLastPara="1" rIns="0" wrap="square" tIns="0">
            <a:noAutofit/>
          </a:bodyPr>
          <a:lstStyle>
            <a:lvl1pPr indent="-317500" lvl="0" marL="457200" algn="l">
              <a:lnSpc>
                <a:spcPct val="120000"/>
              </a:lnSpc>
              <a:spcBef>
                <a:spcPts val="400"/>
              </a:spcBef>
              <a:spcAft>
                <a:spcPts val="0"/>
              </a:spcAft>
              <a:buClr>
                <a:schemeClr val="dk1"/>
              </a:buClr>
              <a:buSzPts val="1400"/>
              <a:buChar char="•"/>
              <a:defRPr b="0" i="0" sz="1400">
                <a:solidFill>
                  <a:schemeClr val="dk1"/>
                </a:solidFill>
                <a:latin typeface="Arial"/>
                <a:ea typeface="Arial"/>
                <a:cs typeface="Arial"/>
                <a:sym typeface="Arial"/>
              </a:defRPr>
            </a:lvl1pPr>
            <a:lvl2pPr indent="-317500" lvl="1" marL="914400" algn="l">
              <a:lnSpc>
                <a:spcPct val="120000"/>
              </a:lnSpc>
              <a:spcBef>
                <a:spcPts val="400"/>
              </a:spcBef>
              <a:spcAft>
                <a:spcPts val="0"/>
              </a:spcAft>
              <a:buClr>
                <a:schemeClr val="dk1"/>
              </a:buClr>
              <a:buSzPts val="1400"/>
              <a:buChar char="•"/>
              <a:defRPr b="0" i="0" sz="1400">
                <a:solidFill>
                  <a:schemeClr val="dk1"/>
                </a:solidFill>
              </a:defRPr>
            </a:lvl2pPr>
            <a:lvl3pPr indent="-317500" lvl="2" marL="1371600" algn="l">
              <a:lnSpc>
                <a:spcPct val="120000"/>
              </a:lnSpc>
              <a:spcBef>
                <a:spcPts val="400"/>
              </a:spcBef>
              <a:spcAft>
                <a:spcPts val="0"/>
              </a:spcAft>
              <a:buClr>
                <a:schemeClr val="dk1"/>
              </a:buClr>
              <a:buSzPts val="1400"/>
              <a:buChar char="•"/>
              <a:defRPr b="0" i="0" sz="1400">
                <a:solidFill>
                  <a:schemeClr val="dk1"/>
                </a:solidFill>
              </a:defRPr>
            </a:lvl3pPr>
            <a:lvl4pPr indent="-317500" lvl="3" marL="1828800" algn="l">
              <a:lnSpc>
                <a:spcPct val="120000"/>
              </a:lnSpc>
              <a:spcBef>
                <a:spcPts val="500"/>
              </a:spcBef>
              <a:spcAft>
                <a:spcPts val="0"/>
              </a:spcAft>
              <a:buClr>
                <a:schemeClr val="lt1"/>
              </a:buClr>
              <a:buSzPts val="1400"/>
              <a:buChar char="•"/>
              <a:defRPr>
                <a:solidFill>
                  <a:schemeClr val="lt1"/>
                </a:solidFill>
              </a:defRPr>
            </a:lvl4pPr>
            <a:lvl5pPr indent="-317500" lvl="4" marL="2286000" algn="l">
              <a:lnSpc>
                <a:spcPct val="120000"/>
              </a:lnSpc>
              <a:spcBef>
                <a:spcPts val="500"/>
              </a:spcBef>
              <a:spcAft>
                <a:spcPts val="0"/>
              </a:spcAft>
              <a:buClr>
                <a:schemeClr val="lt1"/>
              </a:buClr>
              <a:buSzPts val="14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6" name="Google Shape;296;p55"/>
          <p:cNvSpPr txBox="1"/>
          <p:nvPr>
            <p:ph idx="3" type="body"/>
          </p:nvPr>
        </p:nvSpPr>
        <p:spPr>
          <a:xfrm>
            <a:off x="371474" y="2205038"/>
            <a:ext cx="6372226" cy="2024062"/>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1"/>
              </a:buClr>
              <a:buSzPts val="2000"/>
              <a:buFont typeface="Arial"/>
              <a:buNone/>
              <a:defRPr b="0" i="0" sz="2000">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sz="1800"/>
            </a:lvl2pPr>
            <a:lvl3pPr indent="-342900" lvl="2" marL="1371600" algn="l">
              <a:lnSpc>
                <a:spcPct val="120000"/>
              </a:lnSpc>
              <a:spcBef>
                <a:spcPts val="500"/>
              </a:spcBef>
              <a:spcAft>
                <a:spcPts val="0"/>
              </a:spcAft>
              <a:buClr>
                <a:schemeClr val="dk1"/>
              </a:buClr>
              <a:buSzPts val="1800"/>
              <a:buChar char="•"/>
              <a:defRPr sz="1800"/>
            </a:lvl3pPr>
            <a:lvl4pPr indent="-342900" lvl="3" marL="1828800" algn="l">
              <a:lnSpc>
                <a:spcPct val="120000"/>
              </a:lnSpc>
              <a:spcBef>
                <a:spcPts val="500"/>
              </a:spcBef>
              <a:spcAft>
                <a:spcPts val="0"/>
              </a:spcAft>
              <a:buClr>
                <a:schemeClr val="dk1"/>
              </a:buClr>
              <a:buSzPts val="1800"/>
              <a:buChar char="•"/>
              <a:defRPr sz="1800"/>
            </a:lvl4pPr>
            <a:lvl5pPr indent="-342900" lvl="4" marL="2286000" algn="l">
              <a:lnSpc>
                <a:spcPct val="12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7" name="Google Shape;297;p55"/>
          <p:cNvSpPr txBox="1"/>
          <p:nvPr>
            <p:ph idx="4" type="body"/>
          </p:nvPr>
        </p:nvSpPr>
        <p:spPr>
          <a:xfrm>
            <a:off x="371473" y="1125538"/>
            <a:ext cx="6372227"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8" name="Google Shape;298;p55"/>
          <p:cNvSpPr txBox="1"/>
          <p:nvPr>
            <p:ph type="title"/>
          </p:nvPr>
        </p:nvSpPr>
        <p:spPr>
          <a:xfrm>
            <a:off x="371473" y="1520824"/>
            <a:ext cx="6372227" cy="684213"/>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9" name="Google Shape;299;p55"/>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ro Medium + Image + Content">
  <p:cSld name="*Title + Intro Medium + Image + Content">
    <p:spTree>
      <p:nvGrpSpPr>
        <p:cNvPr id="300" name="Shape 300"/>
        <p:cNvGrpSpPr/>
        <p:nvPr/>
      </p:nvGrpSpPr>
      <p:grpSpPr>
        <a:xfrm>
          <a:off x="0" y="0"/>
          <a:ext cx="0" cy="0"/>
          <a:chOff x="0" y="0"/>
          <a:chExt cx="0" cy="0"/>
        </a:xfrm>
      </p:grpSpPr>
      <p:sp>
        <p:nvSpPr>
          <p:cNvPr id="301" name="Google Shape;301;p54"/>
          <p:cNvSpPr/>
          <p:nvPr>
            <p:ph idx="2" type="pic"/>
          </p:nvPr>
        </p:nvSpPr>
        <p:spPr>
          <a:xfrm>
            <a:off x="6999268" y="0"/>
            <a:ext cx="5192732" cy="6858000"/>
          </a:xfrm>
          <a:prstGeom prst="rect">
            <a:avLst/>
          </a:prstGeom>
          <a:solidFill>
            <a:srgbClr val="FAFAF9"/>
          </a:solidFill>
          <a:ln>
            <a:noFill/>
          </a:ln>
        </p:spPr>
      </p:sp>
      <p:sp>
        <p:nvSpPr>
          <p:cNvPr id="302" name="Google Shape;302;p54"/>
          <p:cNvSpPr txBox="1"/>
          <p:nvPr>
            <p:ph idx="1" type="body"/>
          </p:nvPr>
        </p:nvSpPr>
        <p:spPr>
          <a:xfrm>
            <a:off x="371474" y="3754582"/>
            <a:ext cx="6372226" cy="2482706"/>
          </a:xfrm>
          <a:prstGeom prst="rect">
            <a:avLst/>
          </a:prstGeom>
          <a:noFill/>
          <a:ln>
            <a:noFill/>
          </a:ln>
        </p:spPr>
        <p:txBody>
          <a:bodyPr anchorCtr="0" anchor="b" bIns="0" lIns="0" spcFirstLastPara="1" rIns="0" wrap="square" tIns="0">
            <a:noAutofit/>
          </a:bodyPr>
          <a:lstStyle>
            <a:lvl1pPr indent="-317500" lvl="0" marL="457200" algn="l">
              <a:lnSpc>
                <a:spcPct val="120000"/>
              </a:lnSpc>
              <a:spcBef>
                <a:spcPts val="400"/>
              </a:spcBef>
              <a:spcAft>
                <a:spcPts val="0"/>
              </a:spcAft>
              <a:buClr>
                <a:schemeClr val="dk1"/>
              </a:buClr>
              <a:buSzPts val="1400"/>
              <a:buChar char="•"/>
              <a:defRPr b="0" i="0" sz="1400">
                <a:solidFill>
                  <a:schemeClr val="dk1"/>
                </a:solidFill>
                <a:latin typeface="Arial"/>
                <a:ea typeface="Arial"/>
                <a:cs typeface="Arial"/>
                <a:sym typeface="Arial"/>
              </a:defRPr>
            </a:lvl1pPr>
            <a:lvl2pPr indent="-317500" lvl="1" marL="914400" algn="l">
              <a:lnSpc>
                <a:spcPct val="120000"/>
              </a:lnSpc>
              <a:spcBef>
                <a:spcPts val="400"/>
              </a:spcBef>
              <a:spcAft>
                <a:spcPts val="0"/>
              </a:spcAft>
              <a:buClr>
                <a:schemeClr val="dk1"/>
              </a:buClr>
              <a:buSzPts val="1400"/>
              <a:buChar char="•"/>
              <a:defRPr b="0" i="0" sz="1400">
                <a:solidFill>
                  <a:schemeClr val="dk1"/>
                </a:solidFill>
              </a:defRPr>
            </a:lvl2pPr>
            <a:lvl3pPr indent="-317500" lvl="2" marL="1371600" algn="l">
              <a:lnSpc>
                <a:spcPct val="120000"/>
              </a:lnSpc>
              <a:spcBef>
                <a:spcPts val="400"/>
              </a:spcBef>
              <a:spcAft>
                <a:spcPts val="0"/>
              </a:spcAft>
              <a:buClr>
                <a:schemeClr val="dk1"/>
              </a:buClr>
              <a:buSzPts val="1400"/>
              <a:buChar char="•"/>
              <a:defRPr b="0" i="0" sz="1400">
                <a:solidFill>
                  <a:schemeClr val="dk1"/>
                </a:solidFill>
              </a:defRPr>
            </a:lvl3pPr>
            <a:lvl4pPr indent="-317500" lvl="3" marL="1828800" algn="l">
              <a:lnSpc>
                <a:spcPct val="120000"/>
              </a:lnSpc>
              <a:spcBef>
                <a:spcPts val="500"/>
              </a:spcBef>
              <a:spcAft>
                <a:spcPts val="0"/>
              </a:spcAft>
              <a:buClr>
                <a:schemeClr val="lt1"/>
              </a:buClr>
              <a:buSzPts val="1400"/>
              <a:buChar char="•"/>
              <a:defRPr>
                <a:solidFill>
                  <a:schemeClr val="lt1"/>
                </a:solidFill>
              </a:defRPr>
            </a:lvl4pPr>
            <a:lvl5pPr indent="-317500" lvl="4" marL="2286000" algn="l">
              <a:lnSpc>
                <a:spcPct val="120000"/>
              </a:lnSpc>
              <a:spcBef>
                <a:spcPts val="500"/>
              </a:spcBef>
              <a:spcAft>
                <a:spcPts val="0"/>
              </a:spcAft>
              <a:buClr>
                <a:schemeClr val="lt1"/>
              </a:buClr>
              <a:buSzPts val="14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3" name="Google Shape;303;p54"/>
          <p:cNvSpPr txBox="1"/>
          <p:nvPr>
            <p:ph idx="3" type="body"/>
          </p:nvPr>
        </p:nvSpPr>
        <p:spPr>
          <a:xfrm>
            <a:off x="371474" y="2205038"/>
            <a:ext cx="6372226" cy="1416703"/>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sz="1800"/>
            </a:lvl2pPr>
            <a:lvl3pPr indent="-342900" lvl="2" marL="1371600" algn="l">
              <a:lnSpc>
                <a:spcPct val="120000"/>
              </a:lnSpc>
              <a:spcBef>
                <a:spcPts val="500"/>
              </a:spcBef>
              <a:spcAft>
                <a:spcPts val="0"/>
              </a:spcAft>
              <a:buClr>
                <a:schemeClr val="dk1"/>
              </a:buClr>
              <a:buSzPts val="1800"/>
              <a:buChar char="•"/>
              <a:defRPr sz="1800"/>
            </a:lvl3pPr>
            <a:lvl4pPr indent="-342900" lvl="3" marL="1828800" algn="l">
              <a:lnSpc>
                <a:spcPct val="120000"/>
              </a:lnSpc>
              <a:spcBef>
                <a:spcPts val="500"/>
              </a:spcBef>
              <a:spcAft>
                <a:spcPts val="0"/>
              </a:spcAft>
              <a:buClr>
                <a:schemeClr val="dk1"/>
              </a:buClr>
              <a:buSzPts val="1800"/>
              <a:buChar char="•"/>
              <a:defRPr sz="1800"/>
            </a:lvl4pPr>
            <a:lvl5pPr indent="-342900" lvl="4" marL="2286000" algn="l">
              <a:lnSpc>
                <a:spcPct val="12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4" name="Google Shape;304;p54"/>
          <p:cNvSpPr txBox="1"/>
          <p:nvPr>
            <p:ph idx="4" type="body"/>
          </p:nvPr>
        </p:nvSpPr>
        <p:spPr>
          <a:xfrm>
            <a:off x="371474" y="1125537"/>
            <a:ext cx="6372226"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5" name="Google Shape;305;p54"/>
          <p:cNvSpPr txBox="1"/>
          <p:nvPr>
            <p:ph type="title"/>
          </p:nvPr>
        </p:nvSpPr>
        <p:spPr>
          <a:xfrm>
            <a:off x="371473" y="1520825"/>
            <a:ext cx="6372227" cy="684213"/>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54"/>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solidFill>
          <a:schemeClr val="lt1"/>
        </a:solidFill>
      </p:bgPr>
    </p:bg>
    <p:spTree>
      <p:nvGrpSpPr>
        <p:cNvPr id="307" name="Shape 307"/>
        <p:cNvGrpSpPr/>
        <p:nvPr/>
      </p:nvGrpSpPr>
      <p:grpSpPr>
        <a:xfrm>
          <a:off x="0" y="0"/>
          <a:ext cx="0" cy="0"/>
          <a:chOff x="0" y="0"/>
          <a:chExt cx="0" cy="0"/>
        </a:xfrm>
      </p:grpSpPr>
      <p:sp>
        <p:nvSpPr>
          <p:cNvPr id="308" name="Google Shape;308;p51"/>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ro Short + Image + Content">
  <p:cSld name="*Title + Intro Short + Image + Content">
    <p:spTree>
      <p:nvGrpSpPr>
        <p:cNvPr id="309" name="Shape 309"/>
        <p:cNvGrpSpPr/>
        <p:nvPr/>
      </p:nvGrpSpPr>
      <p:grpSpPr>
        <a:xfrm>
          <a:off x="0" y="0"/>
          <a:ext cx="0" cy="0"/>
          <a:chOff x="0" y="0"/>
          <a:chExt cx="0" cy="0"/>
        </a:xfrm>
      </p:grpSpPr>
      <p:sp>
        <p:nvSpPr>
          <p:cNvPr id="310" name="Google Shape;310;p53"/>
          <p:cNvSpPr/>
          <p:nvPr>
            <p:ph idx="2" type="pic"/>
          </p:nvPr>
        </p:nvSpPr>
        <p:spPr>
          <a:xfrm>
            <a:off x="6999268" y="0"/>
            <a:ext cx="5192732" cy="6858000"/>
          </a:xfrm>
          <a:prstGeom prst="rect">
            <a:avLst/>
          </a:prstGeom>
          <a:solidFill>
            <a:srgbClr val="FAFAF9"/>
          </a:solidFill>
          <a:ln>
            <a:noFill/>
          </a:ln>
        </p:spPr>
      </p:sp>
      <p:sp>
        <p:nvSpPr>
          <p:cNvPr id="311" name="Google Shape;311;p53"/>
          <p:cNvSpPr txBox="1"/>
          <p:nvPr>
            <p:ph idx="1" type="body"/>
          </p:nvPr>
        </p:nvSpPr>
        <p:spPr>
          <a:xfrm>
            <a:off x="371474" y="3445329"/>
            <a:ext cx="6372226" cy="2791959"/>
          </a:xfrm>
          <a:prstGeom prst="rect">
            <a:avLst/>
          </a:prstGeom>
          <a:noFill/>
          <a:ln>
            <a:noFill/>
          </a:ln>
        </p:spPr>
        <p:txBody>
          <a:bodyPr anchorCtr="0" anchor="b" bIns="0" lIns="0" spcFirstLastPara="1" rIns="0" wrap="square" tIns="0">
            <a:noAutofit/>
          </a:bodyPr>
          <a:lstStyle>
            <a:lvl1pPr indent="-317500" lvl="0" marL="457200" algn="l">
              <a:lnSpc>
                <a:spcPct val="120000"/>
              </a:lnSpc>
              <a:spcBef>
                <a:spcPts val="400"/>
              </a:spcBef>
              <a:spcAft>
                <a:spcPts val="0"/>
              </a:spcAft>
              <a:buClr>
                <a:schemeClr val="dk1"/>
              </a:buClr>
              <a:buSzPts val="1400"/>
              <a:buChar char="•"/>
              <a:defRPr b="0" i="0" sz="1400">
                <a:solidFill>
                  <a:schemeClr val="dk1"/>
                </a:solidFill>
                <a:latin typeface="Arial"/>
                <a:ea typeface="Arial"/>
                <a:cs typeface="Arial"/>
                <a:sym typeface="Arial"/>
              </a:defRPr>
            </a:lvl1pPr>
            <a:lvl2pPr indent="-317500" lvl="1" marL="914400" algn="l">
              <a:lnSpc>
                <a:spcPct val="120000"/>
              </a:lnSpc>
              <a:spcBef>
                <a:spcPts val="400"/>
              </a:spcBef>
              <a:spcAft>
                <a:spcPts val="0"/>
              </a:spcAft>
              <a:buClr>
                <a:schemeClr val="dk1"/>
              </a:buClr>
              <a:buSzPts val="1400"/>
              <a:buChar char="•"/>
              <a:defRPr b="0" i="0" sz="1400">
                <a:solidFill>
                  <a:schemeClr val="dk1"/>
                </a:solidFill>
              </a:defRPr>
            </a:lvl2pPr>
            <a:lvl3pPr indent="-317500" lvl="2" marL="1371600" algn="l">
              <a:lnSpc>
                <a:spcPct val="120000"/>
              </a:lnSpc>
              <a:spcBef>
                <a:spcPts val="400"/>
              </a:spcBef>
              <a:spcAft>
                <a:spcPts val="0"/>
              </a:spcAft>
              <a:buClr>
                <a:schemeClr val="dk1"/>
              </a:buClr>
              <a:buSzPts val="1400"/>
              <a:buChar char="•"/>
              <a:defRPr b="0" i="0" sz="1400">
                <a:solidFill>
                  <a:schemeClr val="dk1"/>
                </a:solidFill>
              </a:defRPr>
            </a:lvl3pPr>
            <a:lvl4pPr indent="-317500" lvl="3" marL="1828800" algn="l">
              <a:lnSpc>
                <a:spcPct val="120000"/>
              </a:lnSpc>
              <a:spcBef>
                <a:spcPts val="500"/>
              </a:spcBef>
              <a:spcAft>
                <a:spcPts val="0"/>
              </a:spcAft>
              <a:buClr>
                <a:schemeClr val="lt1"/>
              </a:buClr>
              <a:buSzPts val="1400"/>
              <a:buChar char="•"/>
              <a:defRPr>
                <a:solidFill>
                  <a:schemeClr val="lt1"/>
                </a:solidFill>
              </a:defRPr>
            </a:lvl4pPr>
            <a:lvl5pPr indent="-317500" lvl="4" marL="2286000" algn="l">
              <a:lnSpc>
                <a:spcPct val="120000"/>
              </a:lnSpc>
              <a:spcBef>
                <a:spcPts val="500"/>
              </a:spcBef>
              <a:spcAft>
                <a:spcPts val="0"/>
              </a:spcAft>
              <a:buClr>
                <a:schemeClr val="lt1"/>
              </a:buClr>
              <a:buSzPts val="14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2" name="Google Shape;312;p53"/>
          <p:cNvSpPr txBox="1"/>
          <p:nvPr>
            <p:ph idx="3" type="body"/>
          </p:nvPr>
        </p:nvSpPr>
        <p:spPr>
          <a:xfrm>
            <a:off x="371474" y="2205038"/>
            <a:ext cx="6372226" cy="1111903"/>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1"/>
              </a:buClr>
              <a:buSzPts val="2000"/>
              <a:buFont typeface="Arial"/>
              <a:buNone/>
              <a:defRPr b="0" i="0" sz="2000">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sz="1800"/>
            </a:lvl2pPr>
            <a:lvl3pPr indent="-342900" lvl="2" marL="1371600" algn="l">
              <a:lnSpc>
                <a:spcPct val="120000"/>
              </a:lnSpc>
              <a:spcBef>
                <a:spcPts val="500"/>
              </a:spcBef>
              <a:spcAft>
                <a:spcPts val="0"/>
              </a:spcAft>
              <a:buClr>
                <a:schemeClr val="dk1"/>
              </a:buClr>
              <a:buSzPts val="1800"/>
              <a:buChar char="•"/>
              <a:defRPr sz="1800"/>
            </a:lvl3pPr>
            <a:lvl4pPr indent="-342900" lvl="3" marL="1828800" algn="l">
              <a:lnSpc>
                <a:spcPct val="120000"/>
              </a:lnSpc>
              <a:spcBef>
                <a:spcPts val="500"/>
              </a:spcBef>
              <a:spcAft>
                <a:spcPts val="0"/>
              </a:spcAft>
              <a:buClr>
                <a:schemeClr val="dk1"/>
              </a:buClr>
              <a:buSzPts val="1800"/>
              <a:buChar char="•"/>
              <a:defRPr sz="1800"/>
            </a:lvl4pPr>
            <a:lvl5pPr indent="-342900" lvl="4" marL="2286000" algn="l">
              <a:lnSpc>
                <a:spcPct val="12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3" name="Google Shape;313;p53"/>
          <p:cNvSpPr txBox="1"/>
          <p:nvPr>
            <p:ph idx="4" type="body"/>
          </p:nvPr>
        </p:nvSpPr>
        <p:spPr>
          <a:xfrm>
            <a:off x="371473" y="1125538"/>
            <a:ext cx="6372227"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53"/>
          <p:cNvSpPr txBox="1"/>
          <p:nvPr>
            <p:ph type="title"/>
          </p:nvPr>
        </p:nvSpPr>
        <p:spPr>
          <a:xfrm>
            <a:off x="371473" y="1520824"/>
            <a:ext cx="6372227" cy="684213"/>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53"/>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Subtitle (1 Column)">
  <p:cSld name="*Title + Content + Subtitle (1 Column)">
    <p:bg>
      <p:bgPr>
        <a:solidFill>
          <a:schemeClr val="lt2"/>
        </a:solidFill>
      </p:bgPr>
    </p:bg>
    <p:spTree>
      <p:nvGrpSpPr>
        <p:cNvPr id="316" name="Shape 316"/>
        <p:cNvGrpSpPr/>
        <p:nvPr/>
      </p:nvGrpSpPr>
      <p:grpSpPr>
        <a:xfrm>
          <a:off x="0" y="0"/>
          <a:ext cx="0" cy="0"/>
          <a:chOff x="0" y="0"/>
          <a:chExt cx="0" cy="0"/>
        </a:xfrm>
      </p:grpSpPr>
      <p:sp>
        <p:nvSpPr>
          <p:cNvPr id="317" name="Google Shape;317;p45"/>
          <p:cNvSpPr txBox="1"/>
          <p:nvPr>
            <p:ph idx="1" type="body"/>
          </p:nvPr>
        </p:nvSpPr>
        <p:spPr>
          <a:xfrm>
            <a:off x="371474" y="3204092"/>
            <a:ext cx="11448215" cy="303319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45"/>
          <p:cNvSpPr txBox="1"/>
          <p:nvPr>
            <p:ph idx="2" type="body"/>
          </p:nvPr>
        </p:nvSpPr>
        <p:spPr>
          <a:xfrm>
            <a:off x="371474" y="2492375"/>
            <a:ext cx="11448215" cy="57785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9" name="Google Shape;319;p45"/>
          <p:cNvSpPr txBox="1"/>
          <p:nvPr>
            <p:ph idx="3" type="body"/>
          </p:nvPr>
        </p:nvSpPr>
        <p:spPr>
          <a:xfrm>
            <a:off x="372325" y="1125537"/>
            <a:ext cx="11448215"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0" name="Google Shape;320;p45"/>
          <p:cNvSpPr txBox="1"/>
          <p:nvPr>
            <p:ph type="title"/>
          </p:nvPr>
        </p:nvSpPr>
        <p:spPr>
          <a:xfrm>
            <a:off x="371492" y="1520824"/>
            <a:ext cx="11449034" cy="687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45"/>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Presenters" showMasterSp="0">
  <p:cSld name="*Cover + Presenters">
    <p:spTree>
      <p:nvGrpSpPr>
        <p:cNvPr id="33" name="Shape 33"/>
        <p:cNvGrpSpPr/>
        <p:nvPr/>
      </p:nvGrpSpPr>
      <p:grpSpPr>
        <a:xfrm>
          <a:off x="0" y="0"/>
          <a:ext cx="0" cy="0"/>
          <a:chOff x="0" y="0"/>
          <a:chExt cx="0" cy="0"/>
        </a:xfrm>
      </p:grpSpPr>
      <p:sp>
        <p:nvSpPr>
          <p:cNvPr id="34" name="Google Shape;34;p38"/>
          <p:cNvSpPr/>
          <p:nvPr>
            <p:ph idx="2" type="pic"/>
          </p:nvPr>
        </p:nvSpPr>
        <p:spPr>
          <a:xfrm>
            <a:off x="0" y="3599329"/>
            <a:ext cx="1631950" cy="3169024"/>
          </a:xfrm>
          <a:prstGeom prst="rect">
            <a:avLst/>
          </a:prstGeom>
          <a:solidFill>
            <a:srgbClr val="F2F2F2"/>
          </a:solidFill>
          <a:ln>
            <a:noFill/>
          </a:ln>
        </p:spPr>
      </p:sp>
      <p:sp>
        <p:nvSpPr>
          <p:cNvPr id="35" name="Google Shape;35;p38"/>
          <p:cNvSpPr/>
          <p:nvPr>
            <p:ph idx="3" type="pic"/>
          </p:nvPr>
        </p:nvSpPr>
        <p:spPr>
          <a:xfrm>
            <a:off x="1631950" y="3599329"/>
            <a:ext cx="1295336" cy="3169024"/>
          </a:xfrm>
          <a:prstGeom prst="rect">
            <a:avLst/>
          </a:prstGeom>
          <a:solidFill>
            <a:srgbClr val="F2F2F2"/>
          </a:solidFill>
          <a:ln>
            <a:noFill/>
          </a:ln>
        </p:spPr>
      </p:sp>
      <p:sp>
        <p:nvSpPr>
          <p:cNvPr id="36" name="Google Shape;36;p38"/>
          <p:cNvSpPr/>
          <p:nvPr>
            <p:ph idx="4" type="pic"/>
          </p:nvPr>
        </p:nvSpPr>
        <p:spPr>
          <a:xfrm>
            <a:off x="2927351" y="3599329"/>
            <a:ext cx="1260474" cy="3169024"/>
          </a:xfrm>
          <a:prstGeom prst="rect">
            <a:avLst/>
          </a:prstGeom>
          <a:solidFill>
            <a:srgbClr val="F2F2F2"/>
          </a:solidFill>
          <a:ln>
            <a:noFill/>
          </a:ln>
        </p:spPr>
      </p:sp>
      <p:sp>
        <p:nvSpPr>
          <p:cNvPr id="37" name="Google Shape;37;p38"/>
          <p:cNvSpPr/>
          <p:nvPr>
            <p:ph idx="5" type="pic"/>
          </p:nvPr>
        </p:nvSpPr>
        <p:spPr>
          <a:xfrm>
            <a:off x="4167267" y="3599329"/>
            <a:ext cx="1281034" cy="3169024"/>
          </a:xfrm>
          <a:prstGeom prst="rect">
            <a:avLst/>
          </a:prstGeom>
          <a:solidFill>
            <a:srgbClr val="F2F2F2"/>
          </a:solidFill>
          <a:ln>
            <a:noFill/>
          </a:ln>
        </p:spPr>
      </p:sp>
      <p:sp>
        <p:nvSpPr>
          <p:cNvPr id="38" name="Google Shape;38;p38"/>
          <p:cNvSpPr/>
          <p:nvPr>
            <p:ph idx="6" type="pic"/>
          </p:nvPr>
        </p:nvSpPr>
        <p:spPr>
          <a:xfrm>
            <a:off x="5448300" y="3599329"/>
            <a:ext cx="6743700" cy="3169024"/>
          </a:xfrm>
          <a:prstGeom prst="rect">
            <a:avLst/>
          </a:prstGeom>
          <a:solidFill>
            <a:srgbClr val="F2F2F2"/>
          </a:solidFill>
          <a:ln>
            <a:noFill/>
          </a:ln>
        </p:spPr>
      </p:sp>
      <p:sp>
        <p:nvSpPr>
          <p:cNvPr id="39" name="Google Shape;39;p38"/>
          <p:cNvSpPr/>
          <p:nvPr/>
        </p:nvSpPr>
        <p:spPr>
          <a:xfrm>
            <a:off x="0" y="6768353"/>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40" name="Google Shape;40;p38"/>
          <p:cNvSpPr/>
          <p:nvPr/>
        </p:nvSpPr>
        <p:spPr>
          <a:xfrm>
            <a:off x="4187761" y="6768353"/>
            <a:ext cx="1260539"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41" name="Google Shape;41;p38"/>
          <p:cNvSpPr/>
          <p:nvPr/>
        </p:nvSpPr>
        <p:spPr>
          <a:xfrm>
            <a:off x="2927224" y="6768353"/>
            <a:ext cx="1260600"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42" name="Google Shape;42;p38"/>
          <p:cNvSpPr/>
          <p:nvPr/>
        </p:nvSpPr>
        <p:spPr>
          <a:xfrm>
            <a:off x="1631888" y="6768353"/>
            <a:ext cx="1295336"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43" name="Google Shape;43;p38"/>
          <p:cNvSpPr/>
          <p:nvPr/>
        </p:nvSpPr>
        <p:spPr>
          <a:xfrm>
            <a:off x="5448299" y="6768353"/>
            <a:ext cx="6743764"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44" name="Google Shape;44;p38"/>
          <p:cNvSpPr txBox="1"/>
          <p:nvPr>
            <p:ph idx="1" type="body"/>
          </p:nvPr>
        </p:nvSpPr>
        <p:spPr>
          <a:xfrm>
            <a:off x="371475" y="1440000"/>
            <a:ext cx="11449052" cy="36073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800"/>
              <a:buNone/>
              <a:defRPr b="0" i="0" sz="18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8"/>
          <p:cNvSpPr txBox="1"/>
          <p:nvPr>
            <p:ph type="title"/>
          </p:nvPr>
        </p:nvSpPr>
        <p:spPr>
          <a:xfrm>
            <a:off x="371475" y="1860885"/>
            <a:ext cx="11449050" cy="1812758"/>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Clr>
                <a:schemeClr val="dk1"/>
              </a:buClr>
              <a:buSzPts val="6500"/>
              <a:buFont typeface="Arial"/>
              <a:buNone/>
              <a:defRPr b="0" i="0" sz="65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8"/>
          <p:cNvSpPr txBox="1"/>
          <p:nvPr>
            <p:ph idx="7" type="subTitle"/>
          </p:nvPr>
        </p:nvSpPr>
        <p:spPr>
          <a:xfrm>
            <a:off x="371475" y="1130400"/>
            <a:ext cx="11449051" cy="255600"/>
          </a:xfrm>
          <a:prstGeom prst="rect">
            <a:avLst/>
          </a:prstGeom>
          <a:noFill/>
          <a:ln>
            <a:noFill/>
          </a:ln>
        </p:spPr>
        <p:txBody>
          <a:bodyPr anchorCtr="0" anchor="b" bIns="0" lIns="0" spcFirstLastPara="1" rIns="0" wrap="square" tIns="0">
            <a:noAutofit/>
          </a:bodyPr>
          <a:lstStyle>
            <a:lvl1pPr lvl="0" algn="l">
              <a:lnSpc>
                <a:spcPct val="120000"/>
              </a:lnSpc>
              <a:spcBef>
                <a:spcPts val="1000"/>
              </a:spcBef>
              <a:spcAft>
                <a:spcPts val="0"/>
              </a:spcAft>
              <a:buClr>
                <a:schemeClr val="accent1"/>
              </a:buClr>
              <a:buSzPts val="1200"/>
              <a:buNone/>
              <a:defRPr b="0" i="0" sz="1200" cap="none">
                <a:solidFill>
                  <a:schemeClr val="accent1"/>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47" name="Google Shape;47;p38"/>
          <p:cNvPicPr preferRelativeResize="0"/>
          <p:nvPr/>
        </p:nvPicPr>
        <p:blipFill rotWithShape="1">
          <a:blip r:embed="rId2">
            <a:alphaModFix/>
          </a:blip>
          <a:srcRect b="0" l="0" r="0" t="0"/>
          <a:stretch/>
        </p:blipFill>
        <p:spPr>
          <a:xfrm>
            <a:off x="371475" y="441325"/>
            <a:ext cx="1179445" cy="41544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Subtitle (2 Column)">
  <p:cSld name="*Title + Content + Subtitle (2 Column)">
    <p:bg>
      <p:bgPr>
        <a:solidFill>
          <a:schemeClr val="lt2"/>
        </a:solidFill>
      </p:bgPr>
    </p:bg>
    <p:spTree>
      <p:nvGrpSpPr>
        <p:cNvPr id="322" name="Shape 322"/>
        <p:cNvGrpSpPr/>
        <p:nvPr/>
      </p:nvGrpSpPr>
      <p:grpSpPr>
        <a:xfrm>
          <a:off x="0" y="0"/>
          <a:ext cx="0" cy="0"/>
          <a:chOff x="0" y="0"/>
          <a:chExt cx="0" cy="0"/>
        </a:xfrm>
      </p:grpSpPr>
      <p:sp>
        <p:nvSpPr>
          <p:cNvPr id="323" name="Google Shape;323;p46"/>
          <p:cNvSpPr txBox="1"/>
          <p:nvPr>
            <p:ph idx="1" type="body"/>
          </p:nvPr>
        </p:nvSpPr>
        <p:spPr>
          <a:xfrm>
            <a:off x="371475" y="3204092"/>
            <a:ext cx="5652000" cy="303319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4" name="Google Shape;324;p46"/>
          <p:cNvSpPr txBox="1"/>
          <p:nvPr>
            <p:ph idx="2" type="body"/>
          </p:nvPr>
        </p:nvSpPr>
        <p:spPr>
          <a:xfrm>
            <a:off x="371475" y="2492375"/>
            <a:ext cx="5652000" cy="57785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5" name="Google Shape;325;p46"/>
          <p:cNvSpPr txBox="1"/>
          <p:nvPr>
            <p:ph idx="3" type="body"/>
          </p:nvPr>
        </p:nvSpPr>
        <p:spPr>
          <a:xfrm>
            <a:off x="371475" y="1125537"/>
            <a:ext cx="11449050"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6" name="Google Shape;326;p46"/>
          <p:cNvSpPr txBox="1"/>
          <p:nvPr>
            <p:ph idx="4" type="body"/>
          </p:nvPr>
        </p:nvSpPr>
        <p:spPr>
          <a:xfrm>
            <a:off x="6290733" y="3204092"/>
            <a:ext cx="5551200" cy="3033195"/>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7" name="Google Shape;327;p46"/>
          <p:cNvSpPr txBox="1"/>
          <p:nvPr>
            <p:ph idx="5" type="body"/>
          </p:nvPr>
        </p:nvSpPr>
        <p:spPr>
          <a:xfrm>
            <a:off x="6290733" y="2492375"/>
            <a:ext cx="5551939" cy="57785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8" name="Google Shape;328;p46"/>
          <p:cNvSpPr txBox="1"/>
          <p:nvPr>
            <p:ph type="title"/>
          </p:nvPr>
        </p:nvSpPr>
        <p:spPr>
          <a:xfrm>
            <a:off x="371475" y="1520825"/>
            <a:ext cx="11449049" cy="68421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p46"/>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iazza)">
  <p:cSld name="*Title + Text (Piazza)">
    <p:bg>
      <p:bgPr>
        <a:solidFill>
          <a:schemeClr val="lt2"/>
        </a:solidFill>
      </p:bgPr>
    </p:bg>
    <p:spTree>
      <p:nvGrpSpPr>
        <p:cNvPr id="330" name="Shape 330"/>
        <p:cNvGrpSpPr/>
        <p:nvPr/>
      </p:nvGrpSpPr>
      <p:grpSpPr>
        <a:xfrm>
          <a:off x="0" y="0"/>
          <a:ext cx="0" cy="0"/>
          <a:chOff x="0" y="0"/>
          <a:chExt cx="0" cy="0"/>
        </a:xfrm>
      </p:grpSpPr>
      <p:grpSp>
        <p:nvGrpSpPr>
          <p:cNvPr id="331" name="Google Shape;331;p49"/>
          <p:cNvGrpSpPr/>
          <p:nvPr/>
        </p:nvGrpSpPr>
        <p:grpSpPr>
          <a:xfrm>
            <a:off x="1631951" y="0"/>
            <a:ext cx="8928100" cy="6858000"/>
            <a:chOff x="1499665" y="-342900"/>
            <a:chExt cx="9423400" cy="5486400"/>
          </a:xfrm>
        </p:grpSpPr>
        <p:cxnSp>
          <p:nvCxnSpPr>
            <p:cNvPr id="332" name="Google Shape;332;p49"/>
            <p:cNvCxnSpPr/>
            <p:nvPr/>
          </p:nvCxnSpPr>
          <p:spPr>
            <a:xfrm>
              <a:off x="14996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333" name="Google Shape;333;p49"/>
            <p:cNvCxnSpPr/>
            <p:nvPr/>
          </p:nvCxnSpPr>
          <p:spPr>
            <a:xfrm>
              <a:off x="28458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334" name="Google Shape;334;p49"/>
            <p:cNvCxnSpPr/>
            <p:nvPr/>
          </p:nvCxnSpPr>
          <p:spPr>
            <a:xfrm>
              <a:off x="41920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335" name="Google Shape;335;p49"/>
            <p:cNvCxnSpPr/>
            <p:nvPr/>
          </p:nvCxnSpPr>
          <p:spPr>
            <a:xfrm>
              <a:off x="55382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336" name="Google Shape;336;p49"/>
            <p:cNvCxnSpPr/>
            <p:nvPr/>
          </p:nvCxnSpPr>
          <p:spPr>
            <a:xfrm>
              <a:off x="6884465" y="-342900"/>
              <a:ext cx="0" cy="5486400"/>
            </a:xfrm>
            <a:prstGeom prst="straightConnector1">
              <a:avLst/>
            </a:prstGeom>
            <a:noFill/>
            <a:ln cap="flat" cmpd="sng" w="19050">
              <a:solidFill>
                <a:schemeClr val="lt1">
                  <a:alpha val="80000"/>
                </a:schemeClr>
              </a:solidFill>
              <a:prstDash val="solid"/>
              <a:miter lim="800000"/>
              <a:headEnd len="sm" w="sm" type="none"/>
              <a:tailEnd len="sm" w="sm" type="none"/>
            </a:ln>
          </p:spPr>
        </p:cxnSp>
        <p:cxnSp>
          <p:nvCxnSpPr>
            <p:cNvPr id="337" name="Google Shape;337;p49"/>
            <p:cNvCxnSpPr/>
            <p:nvPr/>
          </p:nvCxnSpPr>
          <p:spPr>
            <a:xfrm>
              <a:off x="8230665" y="-342900"/>
              <a:ext cx="0" cy="5486400"/>
            </a:xfrm>
            <a:prstGeom prst="straightConnector1">
              <a:avLst/>
            </a:prstGeom>
            <a:noFill/>
            <a:ln cap="flat" cmpd="sng" w="19050">
              <a:solidFill>
                <a:schemeClr val="lt1">
                  <a:alpha val="60000"/>
                </a:schemeClr>
              </a:solidFill>
              <a:prstDash val="solid"/>
              <a:miter lim="800000"/>
              <a:headEnd len="sm" w="sm" type="none"/>
              <a:tailEnd len="sm" w="sm" type="none"/>
            </a:ln>
          </p:spPr>
        </p:cxnSp>
        <p:cxnSp>
          <p:nvCxnSpPr>
            <p:cNvPr id="338" name="Google Shape;338;p49"/>
            <p:cNvCxnSpPr/>
            <p:nvPr/>
          </p:nvCxnSpPr>
          <p:spPr>
            <a:xfrm>
              <a:off x="9576865" y="-342900"/>
              <a:ext cx="0" cy="5486400"/>
            </a:xfrm>
            <a:prstGeom prst="straightConnector1">
              <a:avLst/>
            </a:prstGeom>
            <a:noFill/>
            <a:ln cap="flat" cmpd="sng" w="19050">
              <a:solidFill>
                <a:schemeClr val="lt1">
                  <a:alpha val="40000"/>
                </a:schemeClr>
              </a:solidFill>
              <a:prstDash val="solid"/>
              <a:miter lim="800000"/>
              <a:headEnd len="sm" w="sm" type="none"/>
              <a:tailEnd len="sm" w="sm" type="none"/>
            </a:ln>
          </p:spPr>
        </p:cxnSp>
        <p:cxnSp>
          <p:nvCxnSpPr>
            <p:cNvPr id="339" name="Google Shape;339;p49"/>
            <p:cNvCxnSpPr/>
            <p:nvPr/>
          </p:nvCxnSpPr>
          <p:spPr>
            <a:xfrm>
              <a:off x="10923065" y="-342900"/>
              <a:ext cx="0" cy="5486400"/>
            </a:xfrm>
            <a:prstGeom prst="straightConnector1">
              <a:avLst/>
            </a:prstGeom>
            <a:noFill/>
            <a:ln cap="flat" cmpd="sng" w="19050">
              <a:solidFill>
                <a:schemeClr val="lt1">
                  <a:alpha val="20000"/>
                </a:schemeClr>
              </a:solidFill>
              <a:prstDash val="solid"/>
              <a:miter lim="800000"/>
              <a:headEnd len="sm" w="sm" type="none"/>
              <a:tailEnd len="sm" w="sm" type="none"/>
            </a:ln>
          </p:spPr>
        </p:cxnSp>
      </p:grpSp>
      <p:sp>
        <p:nvSpPr>
          <p:cNvPr id="340" name="Google Shape;340;p49"/>
          <p:cNvSpPr txBox="1"/>
          <p:nvPr>
            <p:ph idx="1" type="body"/>
          </p:nvPr>
        </p:nvSpPr>
        <p:spPr>
          <a:xfrm>
            <a:off x="371475" y="2205038"/>
            <a:ext cx="11449050" cy="403225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1" name="Google Shape;341;p49"/>
          <p:cNvSpPr txBox="1"/>
          <p:nvPr>
            <p:ph type="title"/>
          </p:nvPr>
        </p:nvSpPr>
        <p:spPr>
          <a:xfrm>
            <a:off x="371475" y="1125539"/>
            <a:ext cx="11449885" cy="97695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2" name="Google Shape;342;p49"/>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g + Title + Content (Piazza)">
  <p:cSld name="*Tag + Title + Content (Piazza)">
    <p:bg>
      <p:bgPr>
        <a:solidFill>
          <a:schemeClr val="lt2"/>
        </a:solidFill>
      </p:bgPr>
    </p:bg>
    <p:spTree>
      <p:nvGrpSpPr>
        <p:cNvPr id="343" name="Shape 343"/>
        <p:cNvGrpSpPr/>
        <p:nvPr/>
      </p:nvGrpSpPr>
      <p:grpSpPr>
        <a:xfrm>
          <a:off x="0" y="0"/>
          <a:ext cx="0" cy="0"/>
          <a:chOff x="0" y="0"/>
          <a:chExt cx="0" cy="0"/>
        </a:xfrm>
      </p:grpSpPr>
      <p:grpSp>
        <p:nvGrpSpPr>
          <p:cNvPr id="344" name="Google Shape;344;p50"/>
          <p:cNvGrpSpPr/>
          <p:nvPr/>
        </p:nvGrpSpPr>
        <p:grpSpPr>
          <a:xfrm>
            <a:off x="1631951" y="0"/>
            <a:ext cx="8928100" cy="6858000"/>
            <a:chOff x="1499665" y="-342900"/>
            <a:chExt cx="9423400" cy="5486400"/>
          </a:xfrm>
        </p:grpSpPr>
        <p:cxnSp>
          <p:nvCxnSpPr>
            <p:cNvPr id="345" name="Google Shape;345;p50"/>
            <p:cNvCxnSpPr/>
            <p:nvPr/>
          </p:nvCxnSpPr>
          <p:spPr>
            <a:xfrm>
              <a:off x="14996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346" name="Google Shape;346;p50"/>
            <p:cNvCxnSpPr/>
            <p:nvPr/>
          </p:nvCxnSpPr>
          <p:spPr>
            <a:xfrm>
              <a:off x="28458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347" name="Google Shape;347;p50"/>
            <p:cNvCxnSpPr/>
            <p:nvPr/>
          </p:nvCxnSpPr>
          <p:spPr>
            <a:xfrm>
              <a:off x="41920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348" name="Google Shape;348;p50"/>
            <p:cNvCxnSpPr/>
            <p:nvPr/>
          </p:nvCxnSpPr>
          <p:spPr>
            <a:xfrm>
              <a:off x="5538265" y="-342900"/>
              <a:ext cx="0" cy="5486400"/>
            </a:xfrm>
            <a:prstGeom prst="straightConnector1">
              <a:avLst/>
            </a:prstGeom>
            <a:noFill/>
            <a:ln cap="flat" cmpd="sng" w="19050">
              <a:solidFill>
                <a:schemeClr val="lt1"/>
              </a:solidFill>
              <a:prstDash val="solid"/>
              <a:miter lim="800000"/>
              <a:headEnd len="sm" w="sm" type="none"/>
              <a:tailEnd len="sm" w="sm" type="none"/>
            </a:ln>
          </p:spPr>
        </p:cxnSp>
        <p:cxnSp>
          <p:nvCxnSpPr>
            <p:cNvPr id="349" name="Google Shape;349;p50"/>
            <p:cNvCxnSpPr/>
            <p:nvPr/>
          </p:nvCxnSpPr>
          <p:spPr>
            <a:xfrm>
              <a:off x="6884465" y="-342900"/>
              <a:ext cx="0" cy="5486400"/>
            </a:xfrm>
            <a:prstGeom prst="straightConnector1">
              <a:avLst/>
            </a:prstGeom>
            <a:noFill/>
            <a:ln cap="flat" cmpd="sng" w="19050">
              <a:solidFill>
                <a:schemeClr val="lt1">
                  <a:alpha val="80000"/>
                </a:schemeClr>
              </a:solidFill>
              <a:prstDash val="solid"/>
              <a:miter lim="800000"/>
              <a:headEnd len="sm" w="sm" type="none"/>
              <a:tailEnd len="sm" w="sm" type="none"/>
            </a:ln>
          </p:spPr>
        </p:cxnSp>
        <p:cxnSp>
          <p:nvCxnSpPr>
            <p:cNvPr id="350" name="Google Shape;350;p50"/>
            <p:cNvCxnSpPr/>
            <p:nvPr/>
          </p:nvCxnSpPr>
          <p:spPr>
            <a:xfrm>
              <a:off x="8230665" y="-342900"/>
              <a:ext cx="0" cy="5486400"/>
            </a:xfrm>
            <a:prstGeom prst="straightConnector1">
              <a:avLst/>
            </a:prstGeom>
            <a:noFill/>
            <a:ln cap="flat" cmpd="sng" w="19050">
              <a:solidFill>
                <a:schemeClr val="lt1">
                  <a:alpha val="60000"/>
                </a:schemeClr>
              </a:solidFill>
              <a:prstDash val="solid"/>
              <a:miter lim="800000"/>
              <a:headEnd len="sm" w="sm" type="none"/>
              <a:tailEnd len="sm" w="sm" type="none"/>
            </a:ln>
          </p:spPr>
        </p:cxnSp>
        <p:cxnSp>
          <p:nvCxnSpPr>
            <p:cNvPr id="351" name="Google Shape;351;p50"/>
            <p:cNvCxnSpPr/>
            <p:nvPr/>
          </p:nvCxnSpPr>
          <p:spPr>
            <a:xfrm>
              <a:off x="9576865" y="-342900"/>
              <a:ext cx="0" cy="5486400"/>
            </a:xfrm>
            <a:prstGeom prst="straightConnector1">
              <a:avLst/>
            </a:prstGeom>
            <a:noFill/>
            <a:ln cap="flat" cmpd="sng" w="19050">
              <a:solidFill>
                <a:schemeClr val="lt1">
                  <a:alpha val="40000"/>
                </a:schemeClr>
              </a:solidFill>
              <a:prstDash val="solid"/>
              <a:miter lim="800000"/>
              <a:headEnd len="sm" w="sm" type="none"/>
              <a:tailEnd len="sm" w="sm" type="none"/>
            </a:ln>
          </p:spPr>
        </p:cxnSp>
        <p:cxnSp>
          <p:nvCxnSpPr>
            <p:cNvPr id="352" name="Google Shape;352;p50"/>
            <p:cNvCxnSpPr/>
            <p:nvPr/>
          </p:nvCxnSpPr>
          <p:spPr>
            <a:xfrm>
              <a:off x="10923065" y="-342900"/>
              <a:ext cx="0" cy="5486400"/>
            </a:xfrm>
            <a:prstGeom prst="straightConnector1">
              <a:avLst/>
            </a:prstGeom>
            <a:noFill/>
            <a:ln cap="flat" cmpd="sng" w="19050">
              <a:solidFill>
                <a:schemeClr val="lt1">
                  <a:alpha val="20000"/>
                </a:schemeClr>
              </a:solidFill>
              <a:prstDash val="solid"/>
              <a:miter lim="800000"/>
              <a:headEnd len="sm" w="sm" type="none"/>
              <a:tailEnd len="sm" w="sm" type="none"/>
            </a:ln>
          </p:spPr>
        </p:cxnSp>
      </p:grpSp>
      <p:sp>
        <p:nvSpPr>
          <p:cNvPr id="353" name="Google Shape;353;p50"/>
          <p:cNvSpPr txBox="1"/>
          <p:nvPr>
            <p:ph idx="1" type="body"/>
          </p:nvPr>
        </p:nvSpPr>
        <p:spPr>
          <a:xfrm>
            <a:off x="371474" y="2205038"/>
            <a:ext cx="11449051" cy="403225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4" name="Google Shape;354;p50"/>
          <p:cNvSpPr txBox="1"/>
          <p:nvPr>
            <p:ph idx="2" type="body"/>
          </p:nvPr>
        </p:nvSpPr>
        <p:spPr>
          <a:xfrm>
            <a:off x="371491" y="1125537"/>
            <a:ext cx="11449871"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5" name="Google Shape;355;p50"/>
          <p:cNvSpPr txBox="1"/>
          <p:nvPr>
            <p:ph type="title"/>
          </p:nvPr>
        </p:nvSpPr>
        <p:spPr>
          <a:xfrm>
            <a:off x="371492" y="1520825"/>
            <a:ext cx="11449870" cy="58167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50"/>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ong + Image Left + Content">
  <p:cSld name="*Title Long + Image Left + Content">
    <p:spTree>
      <p:nvGrpSpPr>
        <p:cNvPr id="357" name="Shape 357"/>
        <p:cNvGrpSpPr/>
        <p:nvPr/>
      </p:nvGrpSpPr>
      <p:grpSpPr>
        <a:xfrm>
          <a:off x="0" y="0"/>
          <a:ext cx="0" cy="0"/>
          <a:chOff x="0" y="0"/>
          <a:chExt cx="0" cy="0"/>
        </a:xfrm>
      </p:grpSpPr>
      <p:sp>
        <p:nvSpPr>
          <p:cNvPr id="358" name="Google Shape;358;p52"/>
          <p:cNvSpPr/>
          <p:nvPr>
            <p:ph idx="2" type="pic"/>
          </p:nvPr>
        </p:nvSpPr>
        <p:spPr>
          <a:xfrm>
            <a:off x="0" y="0"/>
            <a:ext cx="5448300" cy="6857553"/>
          </a:xfrm>
          <a:prstGeom prst="rect">
            <a:avLst/>
          </a:prstGeom>
          <a:solidFill>
            <a:srgbClr val="FAFAF9"/>
          </a:solidFill>
          <a:ln>
            <a:noFill/>
          </a:ln>
        </p:spPr>
      </p:sp>
      <p:sp>
        <p:nvSpPr>
          <p:cNvPr id="359" name="Google Shape;359;p52"/>
          <p:cNvSpPr txBox="1"/>
          <p:nvPr>
            <p:ph idx="1" type="body"/>
          </p:nvPr>
        </p:nvSpPr>
        <p:spPr>
          <a:xfrm>
            <a:off x="5703792" y="1125538"/>
            <a:ext cx="6111896" cy="287337"/>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0" name="Google Shape;360;p52"/>
          <p:cNvSpPr txBox="1"/>
          <p:nvPr>
            <p:ph idx="3" type="body"/>
          </p:nvPr>
        </p:nvSpPr>
        <p:spPr>
          <a:xfrm>
            <a:off x="5704005" y="4738977"/>
            <a:ext cx="6125261" cy="1498311"/>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dk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dk1"/>
              </a:buClr>
              <a:buSzPts val="1400"/>
              <a:buChar char="•"/>
              <a:defRPr b="0" i="0">
                <a:solidFill>
                  <a:schemeClr val="dk1"/>
                </a:solidFill>
              </a:defRPr>
            </a:lvl2pPr>
            <a:lvl3pPr indent="-317500" lvl="2" marL="1371600" algn="l">
              <a:lnSpc>
                <a:spcPct val="120000"/>
              </a:lnSpc>
              <a:spcBef>
                <a:spcPts val="500"/>
              </a:spcBef>
              <a:spcAft>
                <a:spcPts val="0"/>
              </a:spcAft>
              <a:buClr>
                <a:schemeClr val="dk1"/>
              </a:buClr>
              <a:buSzPts val="1400"/>
              <a:buChar char="•"/>
              <a:defRPr b="0" i="0">
                <a:solidFill>
                  <a:schemeClr val="dk1"/>
                </a:solidFill>
              </a:defRPr>
            </a:lvl3pPr>
            <a:lvl4pPr indent="-317500" lvl="3" marL="1828800" algn="l">
              <a:lnSpc>
                <a:spcPct val="120000"/>
              </a:lnSpc>
              <a:spcBef>
                <a:spcPts val="500"/>
              </a:spcBef>
              <a:spcAft>
                <a:spcPts val="0"/>
              </a:spcAft>
              <a:buClr>
                <a:schemeClr val="dk1"/>
              </a:buClr>
              <a:buSzPts val="1400"/>
              <a:buChar char="•"/>
              <a:defRPr b="0" i="0">
                <a:solidFill>
                  <a:schemeClr val="dk1"/>
                </a:solidFill>
              </a:defRPr>
            </a:lvl4pPr>
            <a:lvl5pPr indent="-317500" lvl="4" marL="2286000" algn="l">
              <a:lnSpc>
                <a:spcPct val="120000"/>
              </a:lnSpc>
              <a:spcBef>
                <a:spcPts val="500"/>
              </a:spcBef>
              <a:spcAft>
                <a:spcPts val="0"/>
              </a:spcAft>
              <a:buClr>
                <a:schemeClr val="dk1"/>
              </a:buClr>
              <a:buSzPts val="1400"/>
              <a:buChar char="•"/>
              <a:defRPr b="0" i="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1" name="Google Shape;361;p52"/>
          <p:cNvSpPr txBox="1"/>
          <p:nvPr>
            <p:ph idx="4" type="body"/>
          </p:nvPr>
        </p:nvSpPr>
        <p:spPr>
          <a:xfrm>
            <a:off x="371475" y="379325"/>
            <a:ext cx="147610" cy="216000"/>
          </a:xfrm>
          <a:prstGeom prst="rect">
            <a:avLst/>
          </a:prstGeom>
          <a:blipFill rotWithShape="1">
            <a:blip r:embed="rId2">
              <a:alphaModFix/>
            </a:blip>
            <a:stretch>
              <a:fillRect b="0" l="0" r="0" t="0"/>
            </a:stretch>
          </a:blipFill>
          <a:ln>
            <a:noFill/>
          </a:ln>
        </p:spPr>
        <p:txBody>
          <a:bodyPr anchorCtr="0" anchor="ctr" bIns="0" lIns="0" spcFirstLastPara="1" rIns="0" wrap="square" tIns="0">
            <a:noAutofit/>
          </a:bodyPr>
          <a:lstStyle>
            <a:lvl1pPr indent="-228600" lvl="0" marL="457200" algn="ctr">
              <a:lnSpc>
                <a:spcPct val="120000"/>
              </a:lnSpc>
              <a:spcBef>
                <a:spcPts val="500"/>
              </a:spcBef>
              <a:spcAft>
                <a:spcPts val="0"/>
              </a:spcAft>
              <a:buClr>
                <a:schemeClr val="dk1"/>
              </a:buClr>
              <a:buSzPts val="100"/>
              <a:buNone/>
              <a:defRPr sz="100"/>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2" name="Google Shape;362;p52"/>
          <p:cNvSpPr txBox="1"/>
          <p:nvPr>
            <p:ph type="title"/>
          </p:nvPr>
        </p:nvSpPr>
        <p:spPr>
          <a:xfrm>
            <a:off x="5703867" y="1520825"/>
            <a:ext cx="6116657" cy="3038475"/>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5000"/>
              <a:buFont typeface="Arial"/>
              <a:buNone/>
              <a:defRPr b="0" i="0" sz="5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3" name="Google Shape;363;p5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ro + Content (Space)">
  <p:cSld name="*Title + Intro + Content (Space)">
    <p:bg>
      <p:bgPr>
        <a:solidFill>
          <a:schemeClr val="lt1"/>
        </a:solidFill>
      </p:bgPr>
    </p:bg>
    <p:spTree>
      <p:nvGrpSpPr>
        <p:cNvPr id="364" name="Shape 364"/>
        <p:cNvGrpSpPr/>
        <p:nvPr/>
      </p:nvGrpSpPr>
      <p:grpSpPr>
        <a:xfrm>
          <a:off x="0" y="0"/>
          <a:ext cx="0" cy="0"/>
          <a:chOff x="0" y="0"/>
          <a:chExt cx="0" cy="0"/>
        </a:xfrm>
      </p:grpSpPr>
      <p:sp>
        <p:nvSpPr>
          <p:cNvPr id="365" name="Google Shape;365;p58"/>
          <p:cNvSpPr/>
          <p:nvPr/>
        </p:nvSpPr>
        <p:spPr>
          <a:xfrm>
            <a:off x="-3176" y="0"/>
            <a:ext cx="5451475"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366" name="Google Shape;366;p58"/>
          <p:cNvGrpSpPr/>
          <p:nvPr/>
        </p:nvGrpSpPr>
        <p:grpSpPr>
          <a:xfrm>
            <a:off x="0" y="6768000"/>
            <a:ext cx="5439862" cy="90000"/>
            <a:chOff x="0" y="0"/>
            <a:chExt cx="5439862" cy="90000"/>
          </a:xfrm>
        </p:grpSpPr>
        <p:sp>
          <p:nvSpPr>
            <p:cNvPr id="367" name="Google Shape;367;p58"/>
            <p:cNvSpPr/>
            <p:nvPr/>
          </p:nvSpPr>
          <p:spPr>
            <a:xfrm>
              <a:off x="0" y="0"/>
              <a:ext cx="1631950" cy="90000"/>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368" name="Google Shape;368;p58"/>
            <p:cNvSpPr/>
            <p:nvPr/>
          </p:nvSpPr>
          <p:spPr>
            <a:xfrm>
              <a:off x="4187825" y="0"/>
              <a:ext cx="1252037" cy="90000"/>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369" name="Google Shape;369;p58"/>
            <p:cNvSpPr/>
            <p:nvPr/>
          </p:nvSpPr>
          <p:spPr>
            <a:xfrm>
              <a:off x="2927349" y="0"/>
              <a:ext cx="1260475" cy="90000"/>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370" name="Google Shape;370;p58"/>
            <p:cNvSpPr/>
            <p:nvPr/>
          </p:nvSpPr>
          <p:spPr>
            <a:xfrm>
              <a:off x="1631950" y="0"/>
              <a:ext cx="1295400" cy="90000"/>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grpSp>
      <p:sp>
        <p:nvSpPr>
          <p:cNvPr id="371" name="Google Shape;371;p58"/>
          <p:cNvSpPr txBox="1"/>
          <p:nvPr>
            <p:ph idx="1" type="body"/>
          </p:nvPr>
        </p:nvSpPr>
        <p:spPr>
          <a:xfrm>
            <a:off x="368834" y="4143375"/>
            <a:ext cx="4823900" cy="2093912"/>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Clr>
                <a:schemeClr val="accent1"/>
              </a:buClr>
              <a:buSzPts val="2000"/>
              <a:buNone/>
              <a:defRPr b="0" i="0" sz="2000">
                <a:solidFill>
                  <a:schemeClr val="lt1"/>
                </a:solidFill>
                <a:latin typeface="Arial"/>
                <a:ea typeface="Arial"/>
                <a:cs typeface="Arial"/>
                <a:sym typeface="Arial"/>
              </a:defRPr>
            </a:lvl1pPr>
            <a:lvl2pPr indent="-355600" lvl="1" marL="9144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2pPr>
            <a:lvl3pPr indent="-355600" lvl="2" marL="13716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3pPr>
            <a:lvl4pPr indent="-355600" lvl="3" marL="18288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4pPr>
            <a:lvl5pPr indent="-355600" lvl="4" marL="2286000" algn="l">
              <a:lnSpc>
                <a:spcPct val="120000"/>
              </a:lnSpc>
              <a:spcBef>
                <a:spcPts val="500"/>
              </a:spcBef>
              <a:spcAft>
                <a:spcPts val="0"/>
              </a:spcAft>
              <a:buClr>
                <a:schemeClr val="accent1"/>
              </a:buClr>
              <a:buSzPts val="2000"/>
              <a:buChar char="•"/>
              <a:defRPr sz="20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2" name="Google Shape;372;p58"/>
          <p:cNvSpPr txBox="1"/>
          <p:nvPr>
            <p:ph idx="2" type="body"/>
          </p:nvPr>
        </p:nvSpPr>
        <p:spPr>
          <a:xfrm>
            <a:off x="5703867" y="1125538"/>
            <a:ext cx="6116657" cy="5111749"/>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3" name="Google Shape;373;p58"/>
          <p:cNvSpPr txBox="1"/>
          <p:nvPr>
            <p:ph type="title"/>
          </p:nvPr>
        </p:nvSpPr>
        <p:spPr>
          <a:xfrm>
            <a:off x="368833" y="1125539"/>
            <a:ext cx="4823900" cy="301697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accent3"/>
              </a:buClr>
              <a:buSzPts val="5000"/>
              <a:buFont typeface="Arial"/>
              <a:buNone/>
              <a:defRPr b="0" i="0" sz="5000">
                <a:solidFill>
                  <a:schemeClr val="accent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58"/>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5" name="Google Shape;375;p58"/>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6" name="Shape 376"/>
        <p:cNvGrpSpPr/>
        <p:nvPr/>
      </p:nvGrpSpPr>
      <p:grpSpPr>
        <a:xfrm>
          <a:off x="0" y="0"/>
          <a:ext cx="0" cy="0"/>
          <a:chOff x="0" y="0"/>
          <a:chExt cx="0" cy="0"/>
        </a:xfrm>
      </p:grpSpPr>
      <p:sp>
        <p:nvSpPr>
          <p:cNvPr id="377" name="Google Shape;377;p5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8" name="Google Shape;378;p59"/>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20000"/>
              </a:lnSpc>
              <a:spcBef>
                <a:spcPts val="0"/>
              </a:spcBef>
              <a:spcAft>
                <a:spcPts val="0"/>
              </a:spcAft>
              <a:buClr>
                <a:schemeClr val="dk1"/>
              </a:buClr>
              <a:buSzPts val="1800"/>
              <a:buChar char="●"/>
              <a:defRPr/>
            </a:lvl1pPr>
            <a:lvl2pPr indent="-317500" lvl="1" marL="914400" algn="l">
              <a:lnSpc>
                <a:spcPct val="120000"/>
              </a:lnSpc>
              <a:spcBef>
                <a:spcPts val="0"/>
              </a:spcBef>
              <a:spcAft>
                <a:spcPts val="0"/>
              </a:spcAft>
              <a:buClr>
                <a:schemeClr val="dk1"/>
              </a:buClr>
              <a:buSzPts val="1400"/>
              <a:buChar char="○"/>
              <a:defRPr/>
            </a:lvl2pPr>
            <a:lvl3pPr indent="-317500" lvl="2" marL="1371600" algn="l">
              <a:lnSpc>
                <a:spcPct val="120000"/>
              </a:lnSpc>
              <a:spcBef>
                <a:spcPts val="0"/>
              </a:spcBef>
              <a:spcAft>
                <a:spcPts val="0"/>
              </a:spcAft>
              <a:buClr>
                <a:schemeClr val="dk1"/>
              </a:buClr>
              <a:buSzPts val="1400"/>
              <a:buChar char="■"/>
              <a:defRPr/>
            </a:lvl3pPr>
            <a:lvl4pPr indent="-317500" lvl="3" marL="1828800" algn="l">
              <a:lnSpc>
                <a:spcPct val="120000"/>
              </a:lnSpc>
              <a:spcBef>
                <a:spcPts val="0"/>
              </a:spcBef>
              <a:spcAft>
                <a:spcPts val="0"/>
              </a:spcAft>
              <a:buClr>
                <a:schemeClr val="dk1"/>
              </a:buClr>
              <a:buSzPts val="1400"/>
              <a:buChar char="●"/>
              <a:defRPr/>
            </a:lvl4pPr>
            <a:lvl5pPr indent="-317500" lvl="4" marL="2286000" algn="l">
              <a:lnSpc>
                <a:spcPct val="12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379" name="Google Shape;379;p5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0" name="Shape 380"/>
        <p:cNvGrpSpPr/>
        <p:nvPr/>
      </p:nvGrpSpPr>
      <p:grpSpPr>
        <a:xfrm>
          <a:off x="0" y="0"/>
          <a:ext cx="0" cy="0"/>
          <a:chOff x="0" y="0"/>
          <a:chExt cx="0" cy="0"/>
        </a:xfrm>
      </p:grpSpPr>
      <p:sp>
        <p:nvSpPr>
          <p:cNvPr id="381" name="Google Shape;381;p60"/>
          <p:cNvSpPr txBox="1"/>
          <p:nvPr>
            <p:ph type="title"/>
          </p:nvPr>
        </p:nvSpPr>
        <p:spPr>
          <a:xfrm>
            <a:off x="838200" y="365125"/>
            <a:ext cx="10515600" cy="1325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3B9CAC"/>
              </a:buClr>
              <a:buSzPts val="14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2" name="Google Shape;382;p60"/>
          <p:cNvSpPr txBox="1"/>
          <p:nvPr>
            <p:ph idx="1" type="body"/>
          </p:nvPr>
        </p:nvSpPr>
        <p:spPr>
          <a:xfrm>
            <a:off x="838200" y="1825625"/>
            <a:ext cx="10515600" cy="43512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1067"/>
              </a:spcBef>
              <a:spcAft>
                <a:spcPts val="0"/>
              </a:spcAft>
              <a:buClr>
                <a:srgbClr val="7F7F7F"/>
              </a:buClr>
              <a:buSzPts val="1400"/>
              <a:buChar char="●"/>
              <a:defRPr/>
            </a:lvl1pPr>
            <a:lvl2pPr indent="-317500" lvl="1" marL="914400" algn="l">
              <a:lnSpc>
                <a:spcPct val="90000"/>
              </a:lnSpc>
              <a:spcBef>
                <a:spcPts val="1600"/>
              </a:spcBef>
              <a:spcAft>
                <a:spcPts val="0"/>
              </a:spcAft>
              <a:buClr>
                <a:srgbClr val="7F7F7F"/>
              </a:buClr>
              <a:buSzPts val="1400"/>
              <a:buChar char="○"/>
              <a:defRPr/>
            </a:lvl2pPr>
            <a:lvl3pPr indent="-317500" lvl="2" marL="1371600" algn="l">
              <a:lnSpc>
                <a:spcPct val="90000"/>
              </a:lnSpc>
              <a:spcBef>
                <a:spcPts val="1600"/>
              </a:spcBef>
              <a:spcAft>
                <a:spcPts val="0"/>
              </a:spcAft>
              <a:buClr>
                <a:srgbClr val="7F7F7F"/>
              </a:buClr>
              <a:buSzPts val="1400"/>
              <a:buChar char="■"/>
              <a:defRPr/>
            </a:lvl3pPr>
            <a:lvl4pPr indent="-317500" lvl="3" marL="1828800" algn="l">
              <a:lnSpc>
                <a:spcPct val="90000"/>
              </a:lnSpc>
              <a:spcBef>
                <a:spcPts val="1600"/>
              </a:spcBef>
              <a:spcAft>
                <a:spcPts val="0"/>
              </a:spcAft>
              <a:buClr>
                <a:srgbClr val="7F7F7F"/>
              </a:buClr>
              <a:buSzPts val="1400"/>
              <a:buChar char="●"/>
              <a:defRPr/>
            </a:lvl4pPr>
            <a:lvl5pPr indent="-317500" lvl="4" marL="2286000" algn="l">
              <a:lnSpc>
                <a:spcPct val="90000"/>
              </a:lnSpc>
              <a:spcBef>
                <a:spcPts val="1600"/>
              </a:spcBef>
              <a:spcAft>
                <a:spcPts val="0"/>
              </a:spcAft>
              <a:buClr>
                <a:srgbClr val="7F7F7F"/>
              </a:buClr>
              <a:buSzPts val="1400"/>
              <a:buChar char="○"/>
              <a:defRPr/>
            </a:lvl5pPr>
            <a:lvl6pPr indent="-317500" lvl="5" marL="2743200" algn="l">
              <a:lnSpc>
                <a:spcPct val="90000"/>
              </a:lnSpc>
              <a:spcBef>
                <a:spcPts val="1600"/>
              </a:spcBef>
              <a:spcAft>
                <a:spcPts val="0"/>
              </a:spcAft>
              <a:buClr>
                <a:schemeClr val="dk1"/>
              </a:buClr>
              <a:buSzPts val="1400"/>
              <a:buChar char="■"/>
              <a:defRPr/>
            </a:lvl6pPr>
            <a:lvl7pPr indent="-317500" lvl="6" marL="3200400" algn="l">
              <a:lnSpc>
                <a:spcPct val="90000"/>
              </a:lnSpc>
              <a:spcBef>
                <a:spcPts val="1600"/>
              </a:spcBef>
              <a:spcAft>
                <a:spcPts val="0"/>
              </a:spcAft>
              <a:buClr>
                <a:schemeClr val="dk1"/>
              </a:buClr>
              <a:buSzPts val="1400"/>
              <a:buChar char="●"/>
              <a:defRPr/>
            </a:lvl7pPr>
            <a:lvl8pPr indent="-317500" lvl="7" marL="3657600" algn="l">
              <a:lnSpc>
                <a:spcPct val="90000"/>
              </a:lnSpc>
              <a:spcBef>
                <a:spcPts val="1600"/>
              </a:spcBef>
              <a:spcAft>
                <a:spcPts val="0"/>
              </a:spcAft>
              <a:buClr>
                <a:schemeClr val="dk1"/>
              </a:buClr>
              <a:buSzPts val="1400"/>
              <a:buChar char="○"/>
              <a:defRPr/>
            </a:lvl8pPr>
            <a:lvl9pPr indent="-317500" lvl="8" marL="4114800" algn="l">
              <a:lnSpc>
                <a:spcPct val="90000"/>
              </a:lnSpc>
              <a:spcBef>
                <a:spcPts val="1600"/>
              </a:spcBef>
              <a:spcAft>
                <a:spcPts val="1600"/>
              </a:spcAft>
              <a:buClr>
                <a:schemeClr val="dk1"/>
              </a:buClr>
              <a:buSzPts val="1400"/>
              <a:buChar char="■"/>
              <a:defRPr/>
            </a:lvl9pPr>
          </a:lstStyle>
          <a:p/>
        </p:txBody>
      </p:sp>
      <p:sp>
        <p:nvSpPr>
          <p:cNvPr id="383" name="Google Shape;383;p60"/>
          <p:cNvSpPr txBox="1"/>
          <p:nvPr>
            <p:ph idx="10" type="dt"/>
          </p:nvPr>
        </p:nvSpPr>
        <p:spPr>
          <a:xfrm>
            <a:off x="838200" y="6356351"/>
            <a:ext cx="2743200" cy="365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9pPr>
          </a:lstStyle>
          <a:p/>
        </p:txBody>
      </p:sp>
      <p:sp>
        <p:nvSpPr>
          <p:cNvPr id="384" name="Google Shape;384;p60"/>
          <p:cNvSpPr txBox="1"/>
          <p:nvPr>
            <p:ph idx="11" type="ftr"/>
          </p:nvPr>
        </p:nvSpPr>
        <p:spPr>
          <a:xfrm>
            <a:off x="4038600" y="6356351"/>
            <a:ext cx="4114800" cy="3652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9pPr>
          </a:lstStyle>
          <a:p/>
        </p:txBody>
      </p:sp>
      <p:sp>
        <p:nvSpPr>
          <p:cNvPr id="385" name="Google Shape;385;p60"/>
          <p:cNvSpPr txBox="1"/>
          <p:nvPr>
            <p:ph idx="12" type="sldNum"/>
          </p:nvPr>
        </p:nvSpPr>
        <p:spPr>
          <a:xfrm>
            <a:off x="8610600" y="6356351"/>
            <a:ext cx="2743200" cy="3652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with Photo (without seams)" showMasterSp="0">
  <p:cSld name="*Cover with Photo (without seams)">
    <p:spTree>
      <p:nvGrpSpPr>
        <p:cNvPr id="48" name="Shape 48"/>
        <p:cNvGrpSpPr/>
        <p:nvPr/>
      </p:nvGrpSpPr>
      <p:grpSpPr>
        <a:xfrm>
          <a:off x="0" y="0"/>
          <a:ext cx="0" cy="0"/>
          <a:chOff x="0" y="0"/>
          <a:chExt cx="0" cy="0"/>
        </a:xfrm>
      </p:grpSpPr>
      <p:sp>
        <p:nvSpPr>
          <p:cNvPr id="49" name="Google Shape;49;p39"/>
          <p:cNvSpPr/>
          <p:nvPr>
            <p:ph idx="2" type="pic"/>
          </p:nvPr>
        </p:nvSpPr>
        <p:spPr>
          <a:xfrm>
            <a:off x="0" y="3599329"/>
            <a:ext cx="12192000" cy="3169024"/>
          </a:xfrm>
          <a:prstGeom prst="rect">
            <a:avLst/>
          </a:prstGeom>
          <a:solidFill>
            <a:srgbClr val="F2F2F2"/>
          </a:solidFill>
          <a:ln>
            <a:noFill/>
          </a:ln>
        </p:spPr>
      </p:sp>
      <p:sp>
        <p:nvSpPr>
          <p:cNvPr id="50" name="Google Shape;50;p39"/>
          <p:cNvSpPr/>
          <p:nvPr/>
        </p:nvSpPr>
        <p:spPr>
          <a:xfrm>
            <a:off x="0" y="6768353"/>
            <a:ext cx="1631950" cy="89333"/>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51" name="Google Shape;51;p39"/>
          <p:cNvSpPr/>
          <p:nvPr/>
        </p:nvSpPr>
        <p:spPr>
          <a:xfrm>
            <a:off x="4187761" y="6768353"/>
            <a:ext cx="1260539"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32F2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52" name="Google Shape;52;p39"/>
          <p:cNvSpPr/>
          <p:nvPr/>
        </p:nvSpPr>
        <p:spPr>
          <a:xfrm>
            <a:off x="2927224" y="6768353"/>
            <a:ext cx="1260600" cy="89333"/>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53" name="Google Shape;53;p39"/>
          <p:cNvSpPr/>
          <p:nvPr/>
        </p:nvSpPr>
        <p:spPr>
          <a:xfrm>
            <a:off x="1631888" y="6768353"/>
            <a:ext cx="1295336" cy="89333"/>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54" name="Google Shape;54;p39"/>
          <p:cNvSpPr/>
          <p:nvPr/>
        </p:nvSpPr>
        <p:spPr>
          <a:xfrm>
            <a:off x="5448299" y="6768353"/>
            <a:ext cx="6743764" cy="89333"/>
          </a:xfrm>
          <a:custGeom>
            <a:rect b="b" l="l" r="r" t="t"/>
            <a:pathLst>
              <a:path extrusionOk="0" h="6516712" w="13503519">
                <a:moveTo>
                  <a:pt x="0" y="6516713"/>
                </a:moveTo>
                <a:lnTo>
                  <a:pt x="13503519" y="6516713"/>
                </a:lnTo>
                <a:lnTo>
                  <a:pt x="13503519" y="0"/>
                </a:lnTo>
                <a:lnTo>
                  <a:pt x="0" y="0"/>
                </a:lnTo>
                <a:lnTo>
                  <a:pt x="0" y="6516713"/>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55" name="Google Shape;55;p39"/>
          <p:cNvSpPr txBox="1"/>
          <p:nvPr>
            <p:ph idx="1" type="body"/>
          </p:nvPr>
        </p:nvSpPr>
        <p:spPr>
          <a:xfrm>
            <a:off x="371475" y="1440000"/>
            <a:ext cx="11449052" cy="36000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chemeClr val="dk1"/>
              </a:buClr>
              <a:buSzPts val="1800"/>
              <a:buNone/>
              <a:defRPr b="0" i="0" sz="18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9"/>
          <p:cNvSpPr txBox="1"/>
          <p:nvPr>
            <p:ph type="title"/>
          </p:nvPr>
        </p:nvSpPr>
        <p:spPr>
          <a:xfrm>
            <a:off x="371475" y="1860885"/>
            <a:ext cx="11449050" cy="1812758"/>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Clr>
                <a:schemeClr val="dk1"/>
              </a:buClr>
              <a:buSzPts val="6500"/>
              <a:buFont typeface="Arial"/>
              <a:buNone/>
              <a:defRPr b="0" i="0" sz="65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9"/>
          <p:cNvSpPr txBox="1"/>
          <p:nvPr>
            <p:ph idx="3" type="subTitle"/>
          </p:nvPr>
        </p:nvSpPr>
        <p:spPr>
          <a:xfrm>
            <a:off x="371475" y="1130400"/>
            <a:ext cx="11449051" cy="255600"/>
          </a:xfrm>
          <a:prstGeom prst="rect">
            <a:avLst/>
          </a:prstGeom>
          <a:noFill/>
          <a:ln>
            <a:noFill/>
          </a:ln>
        </p:spPr>
        <p:txBody>
          <a:bodyPr anchorCtr="0" anchor="b" bIns="0" lIns="0" spcFirstLastPara="1" rIns="0" wrap="square" tIns="0">
            <a:noAutofit/>
          </a:bodyPr>
          <a:lstStyle>
            <a:lvl1pPr lvl="0" algn="l">
              <a:lnSpc>
                <a:spcPct val="120000"/>
              </a:lnSpc>
              <a:spcBef>
                <a:spcPts val="1000"/>
              </a:spcBef>
              <a:spcAft>
                <a:spcPts val="0"/>
              </a:spcAft>
              <a:buClr>
                <a:schemeClr val="accent1"/>
              </a:buClr>
              <a:buSzPts val="1200"/>
              <a:buNone/>
              <a:defRPr b="0" i="0" sz="1200" cap="none">
                <a:solidFill>
                  <a:schemeClr val="accent1"/>
                </a:solidFill>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58" name="Google Shape;58;p39"/>
          <p:cNvPicPr preferRelativeResize="0"/>
          <p:nvPr/>
        </p:nvPicPr>
        <p:blipFill rotWithShape="1">
          <a:blip r:embed="rId2">
            <a:alphaModFix/>
          </a:blip>
          <a:srcRect b="0" l="0" r="0" t="0"/>
          <a:stretch/>
        </p:blipFill>
        <p:spPr>
          <a:xfrm>
            <a:off x="371475" y="441325"/>
            <a:ext cx="1179445" cy="41544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ilerplate" showMasterSp="0">
  <p:cSld name="*Boilerplate">
    <p:spTree>
      <p:nvGrpSpPr>
        <p:cNvPr id="59" name="Shape 59"/>
        <p:cNvGrpSpPr/>
        <p:nvPr/>
      </p:nvGrpSpPr>
      <p:grpSpPr>
        <a:xfrm>
          <a:off x="0" y="0"/>
          <a:ext cx="0" cy="0"/>
          <a:chOff x="0" y="0"/>
          <a:chExt cx="0" cy="0"/>
        </a:xfrm>
      </p:grpSpPr>
      <p:sp>
        <p:nvSpPr>
          <p:cNvPr id="60" name="Google Shape;60;p40"/>
          <p:cNvSpPr/>
          <p:nvPr/>
        </p:nvSpPr>
        <p:spPr>
          <a:xfrm>
            <a:off x="10560050" y="223"/>
            <a:ext cx="1632011" cy="6857554"/>
          </a:xfrm>
          <a:custGeom>
            <a:rect b="b" l="l" r="r" t="t"/>
            <a:pathLst>
              <a:path extrusionOk="0" h="13715107" w="3005492">
                <a:moveTo>
                  <a:pt x="0" y="13715107"/>
                </a:moveTo>
                <a:lnTo>
                  <a:pt x="3005493" y="13715107"/>
                </a:lnTo>
                <a:lnTo>
                  <a:pt x="3005493" y="0"/>
                </a:lnTo>
                <a:lnTo>
                  <a:pt x="0" y="0"/>
                </a:lnTo>
                <a:lnTo>
                  <a:pt x="0" y="13715107"/>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61" name="Google Shape;61;p40"/>
          <p:cNvSpPr/>
          <p:nvPr/>
        </p:nvSpPr>
        <p:spPr>
          <a:xfrm>
            <a:off x="6743701" y="223"/>
            <a:ext cx="1260474" cy="6857554"/>
          </a:xfrm>
          <a:custGeom>
            <a:rect b="b" l="l" r="r" t="t"/>
            <a:pathLst>
              <a:path extrusionOk="0" h="13715107" w="2624512">
                <a:moveTo>
                  <a:pt x="0" y="13715107"/>
                </a:moveTo>
                <a:lnTo>
                  <a:pt x="2624512" y="13715107"/>
                </a:lnTo>
                <a:lnTo>
                  <a:pt x="2624512" y="0"/>
                </a:lnTo>
                <a:lnTo>
                  <a:pt x="0" y="0"/>
                </a:lnTo>
                <a:lnTo>
                  <a:pt x="0" y="13715107"/>
                </a:lnTo>
                <a:close/>
              </a:path>
            </a:pathLst>
          </a:custGeom>
          <a:solidFill>
            <a:srgbClr val="38595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62" name="Google Shape;62;p40"/>
          <p:cNvSpPr/>
          <p:nvPr/>
        </p:nvSpPr>
        <p:spPr>
          <a:xfrm>
            <a:off x="8004176" y="223"/>
            <a:ext cx="1260474" cy="6857554"/>
          </a:xfrm>
          <a:custGeom>
            <a:rect b="b" l="l" r="r" t="t"/>
            <a:pathLst>
              <a:path extrusionOk="0" h="13715107" w="2624514">
                <a:moveTo>
                  <a:pt x="0" y="13715107"/>
                </a:moveTo>
                <a:lnTo>
                  <a:pt x="2624515" y="13715107"/>
                </a:lnTo>
                <a:lnTo>
                  <a:pt x="2624515" y="0"/>
                </a:lnTo>
                <a:lnTo>
                  <a:pt x="0" y="0"/>
                </a:lnTo>
                <a:lnTo>
                  <a:pt x="0" y="13715107"/>
                </a:lnTo>
                <a:close/>
              </a:path>
            </a:pathLst>
          </a:custGeom>
          <a:solidFill>
            <a:srgbClr val="38905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63" name="Google Shape;63;p40"/>
          <p:cNvSpPr/>
          <p:nvPr/>
        </p:nvSpPr>
        <p:spPr>
          <a:xfrm>
            <a:off x="9264651" y="223"/>
            <a:ext cx="1295400" cy="6857554"/>
          </a:xfrm>
          <a:custGeom>
            <a:rect b="b" l="l" r="r" t="t"/>
            <a:pathLst>
              <a:path extrusionOk="0" h="13715107" w="2624498">
                <a:moveTo>
                  <a:pt x="0" y="13715107"/>
                </a:moveTo>
                <a:lnTo>
                  <a:pt x="2624498" y="13715107"/>
                </a:lnTo>
                <a:lnTo>
                  <a:pt x="2624498" y="0"/>
                </a:lnTo>
                <a:lnTo>
                  <a:pt x="0" y="0"/>
                </a:lnTo>
                <a:lnTo>
                  <a:pt x="0" y="13715107"/>
                </a:lnTo>
                <a:close/>
              </a:path>
            </a:pathLst>
          </a:custGeom>
          <a:solidFill>
            <a:srgbClr val="39C8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64" name="Google Shape;64;p40"/>
          <p:cNvSpPr/>
          <p:nvPr/>
        </p:nvSpPr>
        <p:spPr>
          <a:xfrm>
            <a:off x="371475" y="3297115"/>
            <a:ext cx="5724000" cy="2868734"/>
          </a:xfrm>
          <a:prstGeom prst="rect">
            <a:avLst/>
          </a:prstGeom>
          <a:noFill/>
          <a:ln>
            <a:noFill/>
          </a:ln>
        </p:spPr>
        <p:txBody>
          <a:bodyPr anchorCtr="0" anchor="b" bIns="45700" lIns="0" spcFirstLastPara="1" rIns="91425" wrap="square" tIns="45700">
            <a:noAutofit/>
          </a:bodyPr>
          <a:lstStyle/>
          <a:p>
            <a:pPr indent="0" lvl="0" marL="0" marR="0" rtl="0" algn="l">
              <a:lnSpc>
                <a:spcPct val="120000"/>
              </a:lnSpc>
              <a:spcBef>
                <a:spcPts val="0"/>
              </a:spcBef>
              <a:spcAft>
                <a:spcPts val="0"/>
              </a:spcAft>
              <a:buClr>
                <a:schemeClr val="dk1"/>
              </a:buClr>
              <a:buSzPts val="1200"/>
              <a:buFont typeface="Arial"/>
              <a:buNone/>
            </a:pPr>
            <a:r>
              <a:rPr b="0" i="0" lang="en-GB" sz="1200" u="none" cap="none" strike="noStrike">
                <a:solidFill>
                  <a:schemeClr val="dk1"/>
                </a:solidFill>
                <a:latin typeface="Arial"/>
                <a:ea typeface="Arial"/>
                <a:cs typeface="Arial"/>
                <a:sym typeface="Arial"/>
              </a:rPr>
              <a:t>Nortal is a trusted strategic partner for governments, healthcare institutions, leading businesses, and Fortune 500 companies. Having 26 offices in Europe, in the GCC, and in North America, we are close to our customers while backed by a vast global talent pool. Our seamless teams help our customers to transform and future-proof their organizations by building world-changing solutions with the right technologies. </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200"/>
              <a:buFont typeface="Arial"/>
              <a:buNone/>
            </a:pPr>
            <a:r>
              <a:rPr b="0" i="0" lang="en-GB" sz="1200" u="none" cap="none" strike="noStrike">
                <a:solidFill>
                  <a:schemeClr val="dk1"/>
                </a:solidFill>
                <a:latin typeface="Arial"/>
                <a:ea typeface="Arial"/>
                <a:cs typeface="Arial"/>
                <a:sym typeface="Arial"/>
              </a:rPr>
              <a:t>© 2024 Nortal - all rights reserved.</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200"/>
              <a:buFont typeface="Arial"/>
              <a:buNone/>
            </a:pPr>
            <a:r>
              <a:rPr b="0" i="0" lang="en-GB" sz="1200" u="none" cap="none" strike="noStrike">
                <a:solidFill>
                  <a:schemeClr val="dk1"/>
                </a:solidFill>
                <a:latin typeface="Arial"/>
                <a:ea typeface="Arial"/>
                <a:cs typeface="Arial"/>
                <a:sym typeface="Arial"/>
              </a:rPr>
              <a:t>Proprietary and confidential. Do not distribute without written permission.</a:t>
            </a:r>
            <a:endParaRPr b="0" i="0" sz="1400" u="none" cap="none" strike="noStrike">
              <a:solidFill>
                <a:srgbClr val="000000"/>
              </a:solidFill>
              <a:latin typeface="Arial"/>
              <a:ea typeface="Arial"/>
              <a:cs typeface="Arial"/>
              <a:sym typeface="Arial"/>
            </a:endParaRPr>
          </a:p>
        </p:txBody>
      </p:sp>
      <p:sp>
        <p:nvSpPr>
          <p:cNvPr id="65" name="Google Shape;65;p40"/>
          <p:cNvSpPr txBox="1"/>
          <p:nvPr/>
        </p:nvSpPr>
        <p:spPr>
          <a:xfrm>
            <a:off x="371475" y="6324159"/>
            <a:ext cx="2123269"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2"/>
              </a:buClr>
              <a:buSzPts val="1200"/>
              <a:buFont typeface="Arial"/>
              <a:buNone/>
            </a:pPr>
            <a:r>
              <a:rPr b="0" i="0" lang="en-GB" sz="1200" u="none" cap="none" strike="noStrike">
                <a:solidFill>
                  <a:schemeClr val="accent2"/>
                </a:solidFill>
                <a:latin typeface="Arial"/>
                <a:ea typeface="Arial"/>
                <a:cs typeface="Arial"/>
                <a:sym typeface="Arial"/>
              </a:rPr>
              <a:t>nortal.com</a:t>
            </a:r>
            <a:endParaRPr b="0" i="0" sz="12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pic>
        <p:nvPicPr>
          <p:cNvPr id="66" name="Google Shape;66;p40"/>
          <p:cNvPicPr preferRelativeResize="0"/>
          <p:nvPr/>
        </p:nvPicPr>
        <p:blipFill rotWithShape="1">
          <a:blip r:embed="rId2">
            <a:alphaModFix/>
          </a:blip>
          <a:srcRect b="0" l="0" r="0" t="0"/>
          <a:stretch/>
        </p:blipFill>
        <p:spPr>
          <a:xfrm>
            <a:off x="371475" y="441325"/>
            <a:ext cx="1179445" cy="415447"/>
          </a:xfrm>
          <a:prstGeom prst="rect">
            <a:avLst/>
          </a:prstGeom>
          <a:noFill/>
          <a:ln>
            <a:noFill/>
          </a:ln>
        </p:spPr>
      </p:pic>
      <p:sp>
        <p:nvSpPr>
          <p:cNvPr id="67" name="Google Shape;67;p40"/>
          <p:cNvSpPr txBox="1"/>
          <p:nvPr>
            <p:ph type="title"/>
          </p:nvPr>
        </p:nvSpPr>
        <p:spPr>
          <a:xfrm>
            <a:off x="371474" y="1520825"/>
            <a:ext cx="5724000" cy="54500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0"/>
          <p:cNvSpPr txBox="1"/>
          <p:nvPr>
            <p:ph idx="1" type="body"/>
          </p:nvPr>
        </p:nvSpPr>
        <p:spPr>
          <a:xfrm>
            <a:off x="371475" y="2384426"/>
            <a:ext cx="5721594" cy="660853"/>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dk1"/>
              </a:buClr>
              <a:buSzPts val="1600"/>
              <a:buNone/>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showMasterSp="0">
  <p:cSld name="*Back Cover">
    <p:bg>
      <p:bgPr>
        <a:solidFill>
          <a:schemeClr val="accent4"/>
        </a:solidFill>
      </p:bgPr>
    </p:bg>
    <p:spTree>
      <p:nvGrpSpPr>
        <p:cNvPr id="69" name="Shape 69"/>
        <p:cNvGrpSpPr/>
        <p:nvPr/>
      </p:nvGrpSpPr>
      <p:grpSpPr>
        <a:xfrm>
          <a:off x="0" y="0"/>
          <a:ext cx="0" cy="0"/>
          <a:chOff x="0" y="0"/>
          <a:chExt cx="0" cy="0"/>
        </a:xfrm>
      </p:grpSpPr>
      <p:sp>
        <p:nvSpPr>
          <p:cNvPr id="70" name="Google Shape;70;p41"/>
          <p:cNvSpPr/>
          <p:nvPr/>
        </p:nvSpPr>
        <p:spPr>
          <a:xfrm>
            <a:off x="10560050" y="223"/>
            <a:ext cx="1632011" cy="6857554"/>
          </a:xfrm>
          <a:custGeom>
            <a:rect b="b" l="l" r="r" t="t"/>
            <a:pathLst>
              <a:path extrusionOk="0" h="13715107" w="3005492">
                <a:moveTo>
                  <a:pt x="0" y="13715107"/>
                </a:moveTo>
                <a:lnTo>
                  <a:pt x="3005493" y="13715107"/>
                </a:lnTo>
                <a:lnTo>
                  <a:pt x="3005493" y="0"/>
                </a:lnTo>
                <a:lnTo>
                  <a:pt x="0" y="0"/>
                </a:lnTo>
                <a:lnTo>
                  <a:pt x="0" y="13715107"/>
                </a:lnTo>
                <a:close/>
              </a:path>
            </a:pathLst>
          </a:custGeom>
          <a:solidFill>
            <a:srgbClr val="39FF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71" name="Google Shape;71;p41"/>
          <p:cNvSpPr/>
          <p:nvPr/>
        </p:nvSpPr>
        <p:spPr>
          <a:xfrm>
            <a:off x="6743701" y="223"/>
            <a:ext cx="1260474" cy="6857554"/>
          </a:xfrm>
          <a:custGeom>
            <a:rect b="b" l="l" r="r" t="t"/>
            <a:pathLst>
              <a:path extrusionOk="0" h="13715107" w="2624512">
                <a:moveTo>
                  <a:pt x="0" y="13715107"/>
                </a:moveTo>
                <a:lnTo>
                  <a:pt x="2624512" y="13715107"/>
                </a:lnTo>
                <a:lnTo>
                  <a:pt x="2624512" y="0"/>
                </a:lnTo>
                <a:lnTo>
                  <a:pt x="0" y="0"/>
                </a:lnTo>
                <a:lnTo>
                  <a:pt x="0" y="13715107"/>
                </a:lnTo>
                <a:close/>
              </a:path>
            </a:pathLst>
          </a:custGeom>
          <a:solidFill>
            <a:srgbClr val="38595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72" name="Google Shape;72;p41"/>
          <p:cNvSpPr/>
          <p:nvPr/>
        </p:nvSpPr>
        <p:spPr>
          <a:xfrm>
            <a:off x="8004176" y="223"/>
            <a:ext cx="1260474" cy="6857554"/>
          </a:xfrm>
          <a:custGeom>
            <a:rect b="b" l="l" r="r" t="t"/>
            <a:pathLst>
              <a:path extrusionOk="0" h="13715107" w="2624514">
                <a:moveTo>
                  <a:pt x="0" y="13715107"/>
                </a:moveTo>
                <a:lnTo>
                  <a:pt x="2624515" y="13715107"/>
                </a:lnTo>
                <a:lnTo>
                  <a:pt x="2624515" y="0"/>
                </a:lnTo>
                <a:lnTo>
                  <a:pt x="0" y="0"/>
                </a:lnTo>
                <a:lnTo>
                  <a:pt x="0" y="13715107"/>
                </a:lnTo>
                <a:close/>
              </a:path>
            </a:pathLst>
          </a:custGeom>
          <a:solidFill>
            <a:srgbClr val="38905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73" name="Google Shape;73;p41"/>
          <p:cNvSpPr/>
          <p:nvPr/>
        </p:nvSpPr>
        <p:spPr>
          <a:xfrm>
            <a:off x="9264651" y="223"/>
            <a:ext cx="1295400" cy="6857554"/>
          </a:xfrm>
          <a:custGeom>
            <a:rect b="b" l="l" r="r" t="t"/>
            <a:pathLst>
              <a:path extrusionOk="0" h="13715107" w="2624498">
                <a:moveTo>
                  <a:pt x="0" y="13715107"/>
                </a:moveTo>
                <a:lnTo>
                  <a:pt x="2624498" y="13715107"/>
                </a:lnTo>
                <a:lnTo>
                  <a:pt x="2624498" y="0"/>
                </a:lnTo>
                <a:lnTo>
                  <a:pt x="0" y="0"/>
                </a:lnTo>
                <a:lnTo>
                  <a:pt x="0" y="13715107"/>
                </a:lnTo>
                <a:close/>
              </a:path>
            </a:pathLst>
          </a:custGeom>
          <a:solidFill>
            <a:srgbClr val="39C8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74" name="Google Shape;74;p41"/>
          <p:cNvSpPr txBox="1"/>
          <p:nvPr>
            <p:ph idx="1" type="body"/>
          </p:nvPr>
        </p:nvSpPr>
        <p:spPr>
          <a:xfrm>
            <a:off x="371475" y="2433915"/>
            <a:ext cx="5724921" cy="3832693"/>
          </a:xfrm>
          <a:prstGeom prst="rect">
            <a:avLst/>
          </a:prstGeom>
          <a:noFill/>
          <a:ln>
            <a:noFill/>
          </a:ln>
        </p:spPr>
        <p:txBody>
          <a:bodyPr anchorCtr="0" anchor="t" bIns="0" lIns="0" spcFirstLastPara="1" rIns="0" wrap="square" tIns="0">
            <a:noAutofit/>
          </a:bodyPr>
          <a:lstStyle>
            <a:lvl1pPr indent="-330200" lvl="0" marL="457200" algn="l">
              <a:lnSpc>
                <a:spcPct val="120000"/>
              </a:lnSpc>
              <a:spcBef>
                <a:spcPts val="1000"/>
              </a:spcBef>
              <a:spcAft>
                <a:spcPts val="0"/>
              </a:spcAft>
              <a:buClr>
                <a:schemeClr val="lt1"/>
              </a:buClr>
              <a:buSzPts val="1600"/>
              <a:buFont typeface="Arial"/>
              <a:buChar char="•"/>
              <a:defRPr>
                <a:solidFill>
                  <a:schemeClr val="lt1"/>
                </a:solidFill>
                <a:latin typeface="Arial"/>
                <a:ea typeface="Arial"/>
                <a:cs typeface="Arial"/>
                <a:sym typeface="Arial"/>
              </a:defRPr>
            </a:lvl1pPr>
            <a:lvl2pPr indent="-330200" lvl="1" marL="9144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2pPr>
            <a:lvl3pPr indent="-330200" lvl="2" marL="13716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3pPr>
            <a:lvl4pPr indent="-330200" lvl="3" marL="18288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4pPr>
            <a:lvl5pPr indent="-330200" lvl="4" marL="2286000" algn="l">
              <a:lnSpc>
                <a:spcPct val="120000"/>
              </a:lnSpc>
              <a:spcBef>
                <a:spcPts val="500"/>
              </a:spcBef>
              <a:spcAft>
                <a:spcPts val="0"/>
              </a:spcAft>
              <a:buClr>
                <a:schemeClr val="lt1"/>
              </a:buClr>
              <a:buSzPts val="1600"/>
              <a:buFont typeface="Arial"/>
              <a:buChar char="•"/>
              <a:defRPr>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1"/>
          <p:cNvSpPr txBox="1"/>
          <p:nvPr>
            <p:ph idx="2" type="body"/>
          </p:nvPr>
        </p:nvSpPr>
        <p:spPr>
          <a:xfrm>
            <a:off x="371475" y="6316969"/>
            <a:ext cx="5724127" cy="397596"/>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1000"/>
              </a:spcBef>
              <a:spcAft>
                <a:spcPts val="0"/>
              </a:spcAft>
              <a:buClr>
                <a:srgbClr val="3AFF3D"/>
              </a:buClr>
              <a:buSzPts val="1000"/>
              <a:buNone/>
              <a:defRPr i="0" sz="1000">
                <a:solidFill>
                  <a:srgbClr val="3AFF3D"/>
                </a:solidFill>
                <a:latin typeface="Arial"/>
                <a:ea typeface="Arial"/>
                <a:cs typeface="Arial"/>
                <a:sym typeface="Arial"/>
              </a:defRPr>
            </a:lvl1pPr>
            <a:lvl2pPr indent="-228600" lvl="1" marL="914400" algn="l">
              <a:lnSpc>
                <a:spcPct val="120000"/>
              </a:lnSpc>
              <a:spcBef>
                <a:spcPts val="500"/>
              </a:spcBef>
              <a:spcAft>
                <a:spcPts val="0"/>
              </a:spcAft>
              <a:buClr>
                <a:schemeClr val="dk1"/>
              </a:buClr>
              <a:buSzPts val="1600"/>
              <a:buNone/>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41"/>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7" name="Google Shape;77;p41"/>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 name="Google Shape;78;p41"/>
          <p:cNvSpPr txBox="1"/>
          <p:nvPr>
            <p:ph type="title"/>
          </p:nvPr>
        </p:nvSpPr>
        <p:spPr>
          <a:xfrm>
            <a:off x="371473" y="1125538"/>
            <a:ext cx="5724000" cy="1258887"/>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lt1"/>
              </a:buClr>
              <a:buSzPts val="3000"/>
              <a:buFont typeface="Arial"/>
              <a:buNone/>
              <a:defRPr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Numbered">
  <p:cSld name="*Agenda Numbered">
    <p:spTree>
      <p:nvGrpSpPr>
        <p:cNvPr id="84" name="Shape 84"/>
        <p:cNvGrpSpPr/>
        <p:nvPr/>
      </p:nvGrpSpPr>
      <p:grpSpPr>
        <a:xfrm>
          <a:off x="0" y="0"/>
          <a:ext cx="0" cy="0"/>
          <a:chOff x="0" y="0"/>
          <a:chExt cx="0" cy="0"/>
        </a:xfrm>
      </p:grpSpPr>
      <p:grpSp>
        <p:nvGrpSpPr>
          <p:cNvPr id="85" name="Google Shape;85;p27"/>
          <p:cNvGrpSpPr/>
          <p:nvPr/>
        </p:nvGrpSpPr>
        <p:grpSpPr>
          <a:xfrm flipH="1">
            <a:off x="-1" y="0"/>
            <a:ext cx="5448478" cy="6868635"/>
            <a:chOff x="13503518" y="446"/>
            <a:chExt cx="10879021" cy="13715553"/>
          </a:xfrm>
        </p:grpSpPr>
        <p:sp>
          <p:nvSpPr>
            <p:cNvPr id="86" name="Google Shape;86;p27"/>
            <p:cNvSpPr/>
            <p:nvPr/>
          </p:nvSpPr>
          <p:spPr>
            <a:xfrm>
              <a:off x="13503518" y="446"/>
              <a:ext cx="2517154" cy="13715108"/>
            </a:xfrm>
            <a:custGeom>
              <a:rect b="b" l="l" r="r" t="t"/>
              <a:pathLst>
                <a:path extrusionOk="0" h="13715107" w="2624512">
                  <a:moveTo>
                    <a:pt x="0" y="13715107"/>
                  </a:moveTo>
                  <a:lnTo>
                    <a:pt x="2624512" y="13715107"/>
                  </a:lnTo>
                  <a:lnTo>
                    <a:pt x="2624512" y="0"/>
                  </a:lnTo>
                  <a:lnTo>
                    <a:pt x="0" y="0"/>
                  </a:lnTo>
                  <a:lnTo>
                    <a:pt x="0" y="1371510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87" name="Google Shape;87;p27"/>
            <p:cNvSpPr/>
            <p:nvPr/>
          </p:nvSpPr>
          <p:spPr>
            <a:xfrm>
              <a:off x="21124011" y="446"/>
              <a:ext cx="3258528" cy="13715108"/>
            </a:xfrm>
            <a:custGeom>
              <a:rect b="b" l="l" r="r" t="t"/>
              <a:pathLst>
                <a:path extrusionOk="0" h="13715107" w="3005492">
                  <a:moveTo>
                    <a:pt x="0" y="13715107"/>
                  </a:moveTo>
                  <a:lnTo>
                    <a:pt x="3005493" y="13715107"/>
                  </a:lnTo>
                  <a:lnTo>
                    <a:pt x="3005493" y="0"/>
                  </a:lnTo>
                  <a:lnTo>
                    <a:pt x="0" y="0"/>
                  </a:lnTo>
                  <a:lnTo>
                    <a:pt x="0" y="13715107"/>
                  </a:lnTo>
                  <a:close/>
                </a:path>
              </a:pathLst>
            </a:custGeom>
            <a:solidFill>
              <a:srgbClr val="38595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88" name="Google Shape;88;p27"/>
            <p:cNvSpPr/>
            <p:nvPr/>
          </p:nvSpPr>
          <p:spPr>
            <a:xfrm>
              <a:off x="16020674" y="891"/>
              <a:ext cx="2516801" cy="13715108"/>
            </a:xfrm>
            <a:custGeom>
              <a:rect b="b" l="l" r="r" t="t"/>
              <a:pathLst>
                <a:path extrusionOk="0" h="13715107" w="2624514">
                  <a:moveTo>
                    <a:pt x="0" y="13715107"/>
                  </a:moveTo>
                  <a:lnTo>
                    <a:pt x="2624515" y="13715107"/>
                  </a:lnTo>
                  <a:lnTo>
                    <a:pt x="2624515" y="0"/>
                  </a:lnTo>
                  <a:lnTo>
                    <a:pt x="0" y="0"/>
                  </a:lnTo>
                  <a:lnTo>
                    <a:pt x="0" y="13715107"/>
                  </a:lnTo>
                  <a:close/>
                </a:path>
              </a:pathLst>
            </a:custGeom>
            <a:solidFill>
              <a:srgbClr val="39C8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89" name="Google Shape;89;p27"/>
            <p:cNvSpPr/>
            <p:nvPr/>
          </p:nvSpPr>
          <p:spPr>
            <a:xfrm>
              <a:off x="18537473" y="891"/>
              <a:ext cx="2586536" cy="13715108"/>
            </a:xfrm>
            <a:custGeom>
              <a:rect b="b" l="l" r="r" t="t"/>
              <a:pathLst>
                <a:path extrusionOk="0" h="13715107" w="2624498">
                  <a:moveTo>
                    <a:pt x="0" y="13715107"/>
                  </a:moveTo>
                  <a:lnTo>
                    <a:pt x="2624498" y="13715107"/>
                  </a:lnTo>
                  <a:lnTo>
                    <a:pt x="2624498" y="0"/>
                  </a:lnTo>
                  <a:lnTo>
                    <a:pt x="0" y="0"/>
                  </a:lnTo>
                  <a:lnTo>
                    <a:pt x="0" y="13715107"/>
                  </a:lnTo>
                  <a:close/>
                </a:path>
              </a:pathLst>
            </a:custGeom>
            <a:solidFill>
              <a:srgbClr val="38905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grpSp>
      <p:sp>
        <p:nvSpPr>
          <p:cNvPr id="90" name="Google Shape;90;p27"/>
          <p:cNvSpPr txBox="1"/>
          <p:nvPr>
            <p:ph idx="1" type="body"/>
          </p:nvPr>
        </p:nvSpPr>
        <p:spPr>
          <a:xfrm>
            <a:off x="6964520" y="2025774"/>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7"/>
          <p:cNvSpPr txBox="1"/>
          <p:nvPr>
            <p:ph idx="2" type="body"/>
          </p:nvPr>
        </p:nvSpPr>
        <p:spPr>
          <a:xfrm>
            <a:off x="5704045" y="2025774"/>
            <a:ext cx="1039655"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7"/>
          <p:cNvSpPr txBox="1"/>
          <p:nvPr>
            <p:ph idx="3" type="body"/>
          </p:nvPr>
        </p:nvSpPr>
        <p:spPr>
          <a:xfrm>
            <a:off x="6964519" y="2752887"/>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27"/>
          <p:cNvSpPr txBox="1"/>
          <p:nvPr>
            <p:ph idx="4" type="body"/>
          </p:nvPr>
        </p:nvSpPr>
        <p:spPr>
          <a:xfrm>
            <a:off x="5704045" y="2752887"/>
            <a:ext cx="103965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7"/>
          <p:cNvSpPr txBox="1"/>
          <p:nvPr>
            <p:ph idx="5" type="body"/>
          </p:nvPr>
        </p:nvSpPr>
        <p:spPr>
          <a:xfrm>
            <a:off x="6964519" y="3480000"/>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7"/>
          <p:cNvSpPr txBox="1"/>
          <p:nvPr>
            <p:ph idx="6" type="body"/>
          </p:nvPr>
        </p:nvSpPr>
        <p:spPr>
          <a:xfrm>
            <a:off x="5704045" y="3480000"/>
            <a:ext cx="103965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27"/>
          <p:cNvSpPr txBox="1"/>
          <p:nvPr>
            <p:ph idx="7" type="body"/>
          </p:nvPr>
        </p:nvSpPr>
        <p:spPr>
          <a:xfrm>
            <a:off x="6964519" y="4207113"/>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27"/>
          <p:cNvSpPr txBox="1"/>
          <p:nvPr>
            <p:ph idx="8" type="body"/>
          </p:nvPr>
        </p:nvSpPr>
        <p:spPr>
          <a:xfrm>
            <a:off x="5704045" y="4207113"/>
            <a:ext cx="103965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7"/>
          <p:cNvSpPr txBox="1"/>
          <p:nvPr>
            <p:ph idx="9" type="body"/>
          </p:nvPr>
        </p:nvSpPr>
        <p:spPr>
          <a:xfrm>
            <a:off x="6964519" y="4934225"/>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7"/>
          <p:cNvSpPr txBox="1"/>
          <p:nvPr>
            <p:ph idx="13" type="body"/>
          </p:nvPr>
        </p:nvSpPr>
        <p:spPr>
          <a:xfrm>
            <a:off x="5704045" y="4934225"/>
            <a:ext cx="103965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27"/>
          <p:cNvSpPr txBox="1"/>
          <p:nvPr>
            <p:ph idx="14" type="body"/>
          </p:nvPr>
        </p:nvSpPr>
        <p:spPr>
          <a:xfrm>
            <a:off x="6964519" y="5661337"/>
            <a:ext cx="4861720" cy="575951"/>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1000"/>
              </a:spcBef>
              <a:spcAft>
                <a:spcPts val="0"/>
              </a:spcAft>
              <a:buClr>
                <a:schemeClr val="dk1"/>
              </a:buClr>
              <a:buSzPts val="2000"/>
              <a:buNone/>
              <a:defRPr b="0" i="0" sz="2000">
                <a:solidFill>
                  <a:schemeClr val="dk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27"/>
          <p:cNvSpPr txBox="1"/>
          <p:nvPr>
            <p:ph idx="15" type="body"/>
          </p:nvPr>
        </p:nvSpPr>
        <p:spPr>
          <a:xfrm>
            <a:off x="5704045" y="5661337"/>
            <a:ext cx="1039654" cy="575951"/>
          </a:xfrm>
          <a:prstGeom prst="rect">
            <a:avLst/>
          </a:prstGeom>
          <a:noFill/>
          <a:ln>
            <a:noFill/>
          </a:ln>
        </p:spPr>
        <p:txBody>
          <a:bodyPr anchorCtr="0" anchor="ctr" bIns="0" lIns="0" spcFirstLastPara="1" rIns="0" wrap="square" tIns="0">
            <a:noAutofit/>
          </a:bodyPr>
          <a:lstStyle>
            <a:lvl1pPr indent="-228600" lvl="0" marL="457200" algn="r">
              <a:lnSpc>
                <a:spcPct val="100000"/>
              </a:lnSpc>
              <a:spcBef>
                <a:spcPts val="10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27"/>
          <p:cNvSpPr txBox="1"/>
          <p:nvPr>
            <p:ph type="title"/>
          </p:nvPr>
        </p:nvSpPr>
        <p:spPr>
          <a:xfrm>
            <a:off x="5704045" y="1089025"/>
            <a:ext cx="6122194" cy="7564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sz="3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7"/>
          <p:cNvSpPr txBox="1"/>
          <p:nvPr>
            <p:ph idx="16" type="body"/>
          </p:nvPr>
        </p:nvSpPr>
        <p:spPr>
          <a:xfrm>
            <a:off x="381000" y="1496291"/>
            <a:ext cx="2296800" cy="4740997"/>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1000"/>
              </a:spcBef>
              <a:spcAft>
                <a:spcPts val="0"/>
              </a:spcAft>
              <a:buClr>
                <a:schemeClr val="lt1"/>
              </a:buClr>
              <a:buSzPts val="1500"/>
              <a:buNone/>
              <a:defRPr b="0" i="0" sz="1500">
                <a:solidFill>
                  <a:schemeClr val="lt1"/>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27"/>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 name="Google Shape;105;p27"/>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1 Column)">
  <p:cSld name="*Title + Content (1 Column)">
    <p:spTree>
      <p:nvGrpSpPr>
        <p:cNvPr id="106" name="Shape 106"/>
        <p:cNvGrpSpPr/>
        <p:nvPr/>
      </p:nvGrpSpPr>
      <p:grpSpPr>
        <a:xfrm>
          <a:off x="0" y="0"/>
          <a:ext cx="0" cy="0"/>
          <a:chOff x="0" y="0"/>
          <a:chExt cx="0" cy="0"/>
        </a:xfrm>
      </p:grpSpPr>
      <p:sp>
        <p:nvSpPr>
          <p:cNvPr id="107" name="Google Shape;107;g32b3de7681c_1_484"/>
          <p:cNvSpPr/>
          <p:nvPr/>
        </p:nvSpPr>
        <p:spPr>
          <a:xfrm>
            <a:off x="0" y="0"/>
            <a:ext cx="1630479" cy="6858839"/>
          </a:xfrm>
          <a:custGeom>
            <a:rect b="b" l="l" r="r" t="t"/>
            <a:pathLst>
              <a:path extrusionOk="0" h="6516712" w="3005491">
                <a:moveTo>
                  <a:pt x="0" y="6516713"/>
                </a:moveTo>
                <a:lnTo>
                  <a:pt x="3005492" y="6516713"/>
                </a:lnTo>
                <a:lnTo>
                  <a:pt x="3005492" y="0"/>
                </a:lnTo>
                <a:lnTo>
                  <a:pt x="0" y="0"/>
                </a:lnTo>
                <a:lnTo>
                  <a:pt x="0" y="6516713"/>
                </a:lnTo>
                <a:close/>
              </a:path>
            </a:pathLst>
          </a:custGeom>
          <a:solidFill>
            <a:srgbClr val="1DCB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108" name="Google Shape;108;g32b3de7681c_1_484"/>
          <p:cNvSpPr/>
          <p:nvPr/>
        </p:nvSpPr>
        <p:spPr>
          <a:xfrm>
            <a:off x="2927349" y="0"/>
            <a:ext cx="1259760" cy="6858839"/>
          </a:xfrm>
          <a:custGeom>
            <a:rect b="b" l="l" r="r" t="t"/>
            <a:pathLst>
              <a:path extrusionOk="0" h="6516712" w="2624501">
                <a:moveTo>
                  <a:pt x="0" y="6516713"/>
                </a:moveTo>
                <a:lnTo>
                  <a:pt x="2624502" y="6516713"/>
                </a:lnTo>
                <a:lnTo>
                  <a:pt x="2624502" y="0"/>
                </a:lnTo>
                <a:lnTo>
                  <a:pt x="0" y="0"/>
                </a:lnTo>
                <a:lnTo>
                  <a:pt x="0" y="6516713"/>
                </a:lnTo>
                <a:close/>
              </a:path>
            </a:pathLst>
          </a:custGeom>
          <a:solidFill>
            <a:srgbClr val="2BE5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109" name="Google Shape;109;g32b3de7681c_1_484"/>
          <p:cNvSpPr/>
          <p:nvPr/>
        </p:nvSpPr>
        <p:spPr>
          <a:xfrm>
            <a:off x="1631950" y="0"/>
            <a:ext cx="1292572" cy="6858839"/>
          </a:xfrm>
          <a:custGeom>
            <a:rect b="b" l="l" r="r" t="t"/>
            <a:pathLst>
              <a:path extrusionOk="0" h="6516712" w="2624512">
                <a:moveTo>
                  <a:pt x="0" y="6516713"/>
                </a:moveTo>
                <a:lnTo>
                  <a:pt x="2624512" y="6516713"/>
                </a:lnTo>
                <a:lnTo>
                  <a:pt x="2624512" y="0"/>
                </a:lnTo>
                <a:lnTo>
                  <a:pt x="0" y="0"/>
                </a:lnTo>
                <a:lnTo>
                  <a:pt x="0" y="6516713"/>
                </a:lnTo>
                <a:close/>
              </a:path>
            </a:pathLst>
          </a:custGeom>
          <a:solidFill>
            <a:srgbClr val="24D8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110" name="Google Shape;110;g32b3de7681c_1_484"/>
          <p:cNvSpPr txBox="1"/>
          <p:nvPr>
            <p:ph idx="1" type="body"/>
          </p:nvPr>
        </p:nvSpPr>
        <p:spPr>
          <a:xfrm>
            <a:off x="4443394" y="1520825"/>
            <a:ext cx="7377000" cy="47166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g32b3de7681c_1_484"/>
          <p:cNvSpPr txBox="1"/>
          <p:nvPr>
            <p:ph idx="2" type="body"/>
          </p:nvPr>
        </p:nvSpPr>
        <p:spPr>
          <a:xfrm>
            <a:off x="4443393" y="1125538"/>
            <a:ext cx="7377000" cy="2874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g32b3de7681c_1_484"/>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 name="Google Shape;113;g32b3de7681c_1_484"/>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4" name="Google Shape;114;g32b3de7681c_1_484"/>
          <p:cNvSpPr txBox="1"/>
          <p:nvPr>
            <p:ph type="title"/>
          </p:nvPr>
        </p:nvSpPr>
        <p:spPr>
          <a:xfrm>
            <a:off x="371475" y="1125539"/>
            <a:ext cx="3578100" cy="5129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 Subtitle (2 Column)">
  <p:cSld name="*Title + Content + Subtitle (2 Column)">
    <p:bg>
      <p:bgPr>
        <a:solidFill>
          <a:schemeClr val="lt2"/>
        </a:solidFill>
      </p:bgPr>
    </p:bg>
    <p:spTree>
      <p:nvGrpSpPr>
        <p:cNvPr id="115" name="Shape 115"/>
        <p:cNvGrpSpPr/>
        <p:nvPr/>
      </p:nvGrpSpPr>
      <p:grpSpPr>
        <a:xfrm>
          <a:off x="0" y="0"/>
          <a:ext cx="0" cy="0"/>
          <a:chOff x="0" y="0"/>
          <a:chExt cx="0" cy="0"/>
        </a:xfrm>
      </p:grpSpPr>
      <p:sp>
        <p:nvSpPr>
          <p:cNvPr id="116" name="Google Shape;116;g32b3de7681c_1_253"/>
          <p:cNvSpPr txBox="1"/>
          <p:nvPr>
            <p:ph idx="1" type="body"/>
          </p:nvPr>
        </p:nvSpPr>
        <p:spPr>
          <a:xfrm>
            <a:off x="371475" y="3204092"/>
            <a:ext cx="5652000" cy="30333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g32b3de7681c_1_253"/>
          <p:cNvSpPr txBox="1"/>
          <p:nvPr>
            <p:ph idx="2" type="body"/>
          </p:nvPr>
        </p:nvSpPr>
        <p:spPr>
          <a:xfrm>
            <a:off x="371475" y="2492375"/>
            <a:ext cx="5652000" cy="57780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g32b3de7681c_1_253"/>
          <p:cNvSpPr txBox="1"/>
          <p:nvPr>
            <p:ph idx="3" type="body"/>
          </p:nvPr>
        </p:nvSpPr>
        <p:spPr>
          <a:xfrm>
            <a:off x="371475" y="1125537"/>
            <a:ext cx="11449200" cy="28740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1200"/>
              <a:buNone/>
              <a:defRPr b="0" i="0" sz="1200" cap="none">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g32b3de7681c_1_253"/>
          <p:cNvSpPr txBox="1"/>
          <p:nvPr>
            <p:ph idx="4" type="body"/>
          </p:nvPr>
        </p:nvSpPr>
        <p:spPr>
          <a:xfrm>
            <a:off x="6290733" y="3204092"/>
            <a:ext cx="5551200" cy="30333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1pPr>
            <a:lvl2pPr indent="-317500" lvl="1" marL="9144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2pPr>
            <a:lvl3pPr indent="-317500" lvl="2" marL="13716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3pPr>
            <a:lvl4pPr indent="-317500" lvl="3" marL="18288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4pPr>
            <a:lvl5pPr indent="-317500" lvl="4" marL="2286000" algn="l">
              <a:lnSpc>
                <a:spcPct val="120000"/>
              </a:lnSpc>
              <a:spcBef>
                <a:spcPts val="500"/>
              </a:spcBef>
              <a:spcAft>
                <a:spcPts val="0"/>
              </a:spcAft>
              <a:buClr>
                <a:schemeClr val="accent1"/>
              </a:buClr>
              <a:buSzPts val="14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g32b3de7681c_1_253"/>
          <p:cNvSpPr txBox="1"/>
          <p:nvPr>
            <p:ph idx="5" type="body"/>
          </p:nvPr>
        </p:nvSpPr>
        <p:spPr>
          <a:xfrm>
            <a:off x="6290733" y="2492375"/>
            <a:ext cx="5551800" cy="577800"/>
          </a:xfrm>
          <a:prstGeom prst="rect">
            <a:avLst/>
          </a:prstGeom>
          <a:noFill/>
          <a:ln>
            <a:noFill/>
          </a:ln>
        </p:spPr>
        <p:txBody>
          <a:bodyPr anchorCtr="0" anchor="b" bIns="0" lIns="0" spcFirstLastPara="1" rIns="0" wrap="square" tIns="0">
            <a:noAutofit/>
          </a:bodyPr>
          <a:lstStyle>
            <a:lvl1pPr indent="-228600" lvl="0" marL="457200" algn="l">
              <a:lnSpc>
                <a:spcPct val="120000"/>
              </a:lnSpc>
              <a:spcBef>
                <a:spcPts val="500"/>
              </a:spcBef>
              <a:spcAft>
                <a:spcPts val="0"/>
              </a:spcAft>
              <a:buClr>
                <a:schemeClr val="accent2"/>
              </a:buClr>
              <a:buSzPts val="2000"/>
              <a:buNone/>
              <a:defRPr b="0" i="0" sz="2000">
                <a:solidFill>
                  <a:schemeClr val="accent2"/>
                </a:solidFill>
                <a:latin typeface="Arial"/>
                <a:ea typeface="Arial"/>
                <a:cs typeface="Arial"/>
                <a:sym typeface="Arial"/>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g32b3de7681c_1_253"/>
          <p:cNvSpPr txBox="1"/>
          <p:nvPr>
            <p:ph type="title"/>
          </p:nvPr>
        </p:nvSpPr>
        <p:spPr>
          <a:xfrm>
            <a:off x="371475" y="1520825"/>
            <a:ext cx="11448900" cy="684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000"/>
              <a:buFont typeface="Arial"/>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g32b3de7681c_1_253"/>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5" Type="http://schemas.openxmlformats.org/officeDocument/2006/relationships/theme" Target="../theme/theme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371473" y="1125538"/>
            <a:ext cx="11449051" cy="1258887"/>
          </a:xfrm>
          <a:prstGeom prst="rect">
            <a:avLst/>
          </a:prstGeom>
          <a:noFill/>
          <a:ln>
            <a:noFill/>
          </a:ln>
        </p:spPr>
        <p:txBody>
          <a:bodyPr anchorCtr="0" anchor="t" bIns="0" lIns="0" spcFirstLastPara="1" rIns="0" wrap="square" tIns="0">
            <a:noAutofit/>
          </a:bodyPr>
          <a:lstStyle>
            <a:lvl1pPr lvl="0" marR="0" rtl="0" algn="l">
              <a:lnSpc>
                <a:spcPct val="8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371475" y="2384425"/>
            <a:ext cx="11449050" cy="3781425"/>
          </a:xfrm>
          <a:prstGeom prst="rect">
            <a:avLst/>
          </a:prstGeom>
          <a:noFill/>
          <a:ln>
            <a:noFill/>
          </a:ln>
        </p:spPr>
        <p:txBody>
          <a:bodyPr anchorCtr="0" anchor="t" bIns="0" lIns="0" spcFirstLastPara="1" rIns="0" wrap="square" tIns="0">
            <a:noAutofit/>
          </a:bodyPr>
          <a:lstStyle>
            <a:lvl1pPr indent="-330200" lvl="0" marL="4572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4"/>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 name="Google Shape;13;p24"/>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502">
          <p15:clr>
            <a:srgbClr val="F26B43"/>
          </p15:clr>
        </p15:guide>
        <p15:guide id="2" pos="2638">
          <p15:clr>
            <a:srgbClr val="F26B43"/>
          </p15:clr>
        </p15:guide>
        <p15:guide id="3" orient="horz" pos="3884">
          <p15:clr>
            <a:srgbClr val="F26B43"/>
          </p15:clr>
        </p15:guide>
        <p15:guide id="4" orient="horz" pos="958">
          <p15:clr>
            <a:srgbClr val="F26B43"/>
          </p15:clr>
        </p15:guide>
        <p15:guide id="5" orient="horz" pos="278">
          <p15:clr>
            <a:srgbClr val="F26B43"/>
          </p15:clr>
        </p15:guide>
        <p15:guide id="6" orient="horz" pos="709">
          <p15:clr>
            <a:srgbClr val="F26B43"/>
          </p15:clr>
        </p15:guide>
        <p15:guide id="7" pos="5836">
          <p15:clr>
            <a:srgbClr val="F26B43"/>
          </p15:clr>
        </p15:guide>
        <p15:guide id="8" pos="6652">
          <p15:clr>
            <a:srgbClr val="F26B43"/>
          </p15:clr>
        </p15:guide>
        <p15:guide id="9" pos="7446">
          <p15:clr>
            <a:srgbClr val="F26B43"/>
          </p15:clr>
        </p15:guide>
        <p15:guide id="10" pos="1844">
          <p15:clr>
            <a:srgbClr val="F26B43"/>
          </p15:clr>
        </p15:guide>
        <p15:guide id="11" pos="1028">
          <p15:clr>
            <a:srgbClr val="F26B43"/>
          </p15:clr>
        </p15:guide>
        <p15:guide id="12" pos="234">
          <p15:clr>
            <a:srgbClr val="F26B43"/>
          </p15:clr>
        </p15:guide>
        <p15:guide id="13" pos="5042">
          <p15:clr>
            <a:srgbClr val="F26B43"/>
          </p15:clr>
        </p15:guide>
        <p15:guide id="14" pos="3432">
          <p15:clr>
            <a:srgbClr val="F26B43"/>
          </p15:clr>
        </p15:guide>
        <p15:guide id="15" pos="42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26"/>
          <p:cNvSpPr txBox="1"/>
          <p:nvPr>
            <p:ph type="title"/>
          </p:nvPr>
        </p:nvSpPr>
        <p:spPr>
          <a:xfrm>
            <a:off x="371473" y="1125539"/>
            <a:ext cx="11449051" cy="10795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 name="Google Shape;81;p26"/>
          <p:cNvSpPr txBox="1"/>
          <p:nvPr>
            <p:ph idx="1" type="body"/>
          </p:nvPr>
        </p:nvSpPr>
        <p:spPr>
          <a:xfrm>
            <a:off x="371475" y="2205038"/>
            <a:ext cx="11449050" cy="4032249"/>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10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17500" lvl="1" marL="914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2" name="Google Shape;82;p26"/>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 name="Google Shape;83;p26"/>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638">
          <p15:clr>
            <a:srgbClr val="F26B43"/>
          </p15:clr>
        </p15:guide>
        <p15:guide id="2" orient="horz" pos="3929">
          <p15:clr>
            <a:srgbClr val="F26B43"/>
          </p15:clr>
        </p15:guide>
        <p15:guide id="3" orient="horz" pos="686">
          <p15:clr>
            <a:srgbClr val="F26B43"/>
          </p15:clr>
        </p15:guide>
        <p15:guide id="4" orient="horz" pos="1389">
          <p15:clr>
            <a:srgbClr val="F26B43"/>
          </p15:clr>
        </p15:guide>
        <p15:guide id="5" pos="5836">
          <p15:clr>
            <a:srgbClr val="F26B43"/>
          </p15:clr>
        </p15:guide>
        <p15:guide id="6" pos="6652">
          <p15:clr>
            <a:srgbClr val="F26B43"/>
          </p15:clr>
        </p15:guide>
        <p15:guide id="7" pos="7446">
          <p15:clr>
            <a:srgbClr val="F26B43"/>
          </p15:clr>
        </p15:guide>
        <p15:guide id="8" pos="1844">
          <p15:clr>
            <a:srgbClr val="F26B43"/>
          </p15:clr>
        </p15:guide>
        <p15:guide id="9" pos="1028">
          <p15:clr>
            <a:srgbClr val="F26B43"/>
          </p15:clr>
        </p15:guide>
        <p15:guide id="10" pos="234">
          <p15:clr>
            <a:srgbClr val="F26B43"/>
          </p15:clr>
        </p15:guide>
        <p15:guide id="11" pos="5042">
          <p15:clr>
            <a:srgbClr val="F26B43"/>
          </p15:clr>
        </p15:guide>
        <p15:guide id="12" pos="3432">
          <p15:clr>
            <a:srgbClr val="F26B43"/>
          </p15:clr>
        </p15:guide>
        <p15:guide id="13" pos="42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28"/>
          <p:cNvSpPr txBox="1"/>
          <p:nvPr>
            <p:ph type="title"/>
          </p:nvPr>
        </p:nvSpPr>
        <p:spPr>
          <a:xfrm>
            <a:off x="371475" y="1125539"/>
            <a:ext cx="11449885" cy="976959"/>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6" name="Google Shape;176;p28"/>
          <p:cNvSpPr txBox="1"/>
          <p:nvPr>
            <p:ph idx="1" type="body"/>
          </p:nvPr>
        </p:nvSpPr>
        <p:spPr>
          <a:xfrm>
            <a:off x="371460" y="2205037"/>
            <a:ext cx="11449066" cy="4032251"/>
          </a:xfrm>
          <a:prstGeom prst="rect">
            <a:avLst/>
          </a:prstGeom>
          <a:noFill/>
          <a:ln>
            <a:noFill/>
          </a:ln>
        </p:spPr>
        <p:txBody>
          <a:bodyPr anchorCtr="0" anchor="t" bIns="0" lIns="0" spcFirstLastPara="1" rIns="0" wrap="square" tIns="0">
            <a:noAutofit/>
          </a:bodyPr>
          <a:lstStyle>
            <a:lvl1pPr indent="-317500" lvl="0" marL="457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7" name="Google Shape;177;p28"/>
          <p:cNvSpPr/>
          <p:nvPr/>
        </p:nvSpPr>
        <p:spPr>
          <a:xfrm>
            <a:off x="371475" y="370454"/>
            <a:ext cx="148030" cy="224871"/>
          </a:xfrm>
          <a:custGeom>
            <a:rect b="b" l="l" r="r" t="t"/>
            <a:pathLst>
              <a:path extrusionOk="0" h="224871" w="148030">
                <a:moveTo>
                  <a:pt x="130754" y="225449"/>
                </a:moveTo>
                <a:cubicBezTo>
                  <a:pt x="128262" y="225449"/>
                  <a:pt x="126245" y="223348"/>
                  <a:pt x="126245" y="220753"/>
                </a:cubicBezTo>
                <a:lnTo>
                  <a:pt x="126245" y="4697"/>
                </a:lnTo>
                <a:cubicBezTo>
                  <a:pt x="126245" y="2101"/>
                  <a:pt x="128262" y="0"/>
                  <a:pt x="130754" y="0"/>
                </a:cubicBezTo>
                <a:cubicBezTo>
                  <a:pt x="133246" y="0"/>
                  <a:pt x="135262" y="2101"/>
                  <a:pt x="135262" y="4697"/>
                </a:cubicBezTo>
                <a:lnTo>
                  <a:pt x="135262" y="220753"/>
                </a:lnTo>
                <a:cubicBezTo>
                  <a:pt x="135262" y="223348"/>
                  <a:pt x="133246" y="225449"/>
                  <a:pt x="130754" y="225449"/>
                </a:cubicBezTo>
                <a:close/>
                <a:moveTo>
                  <a:pt x="22538" y="225449"/>
                </a:moveTo>
                <a:cubicBezTo>
                  <a:pt x="20046" y="225449"/>
                  <a:pt x="18029" y="223348"/>
                  <a:pt x="18029" y="220753"/>
                </a:cubicBezTo>
                <a:lnTo>
                  <a:pt x="18029" y="4697"/>
                </a:lnTo>
                <a:cubicBezTo>
                  <a:pt x="18029" y="2101"/>
                  <a:pt x="20046" y="0"/>
                  <a:pt x="22538" y="0"/>
                </a:cubicBezTo>
                <a:cubicBezTo>
                  <a:pt x="25029" y="0"/>
                  <a:pt x="27046" y="2101"/>
                  <a:pt x="27046" y="4697"/>
                </a:cubicBezTo>
                <a:lnTo>
                  <a:pt x="27046" y="220753"/>
                </a:lnTo>
                <a:cubicBezTo>
                  <a:pt x="27046" y="223348"/>
                  <a:pt x="25029" y="225449"/>
                  <a:pt x="22538" y="225449"/>
                </a:cubicBezTo>
                <a:close/>
                <a:moveTo>
                  <a:pt x="4509" y="216056"/>
                </a:moveTo>
                <a:cubicBezTo>
                  <a:pt x="2017" y="216056"/>
                  <a:pt x="0" y="213955"/>
                  <a:pt x="0" y="211360"/>
                </a:cubicBezTo>
                <a:lnTo>
                  <a:pt x="0" y="14096"/>
                </a:lnTo>
                <a:cubicBezTo>
                  <a:pt x="0" y="11501"/>
                  <a:pt x="2017" y="9400"/>
                  <a:pt x="4509" y="9400"/>
                </a:cubicBezTo>
                <a:cubicBezTo>
                  <a:pt x="7001" y="9400"/>
                  <a:pt x="9017" y="11501"/>
                  <a:pt x="9017" y="14096"/>
                </a:cubicBezTo>
                <a:lnTo>
                  <a:pt x="9017" y="211360"/>
                </a:lnTo>
                <a:cubicBezTo>
                  <a:pt x="9017" y="213955"/>
                  <a:pt x="7001" y="216056"/>
                  <a:pt x="4509" y="216056"/>
                </a:cubicBezTo>
                <a:close/>
                <a:moveTo>
                  <a:pt x="40573" y="216056"/>
                </a:moveTo>
                <a:cubicBezTo>
                  <a:pt x="38087" y="216056"/>
                  <a:pt x="36064" y="213955"/>
                  <a:pt x="36064" y="211360"/>
                </a:cubicBezTo>
                <a:lnTo>
                  <a:pt x="36064" y="14096"/>
                </a:lnTo>
                <a:cubicBezTo>
                  <a:pt x="36064" y="11501"/>
                  <a:pt x="38087" y="9400"/>
                  <a:pt x="40573" y="9400"/>
                </a:cubicBezTo>
                <a:cubicBezTo>
                  <a:pt x="43064" y="9400"/>
                  <a:pt x="45081" y="11501"/>
                  <a:pt x="45081" y="14096"/>
                </a:cubicBezTo>
                <a:lnTo>
                  <a:pt x="45081" y="211360"/>
                </a:lnTo>
                <a:cubicBezTo>
                  <a:pt x="45081" y="213955"/>
                  <a:pt x="43064" y="216056"/>
                  <a:pt x="40573" y="216056"/>
                </a:cubicBezTo>
                <a:close/>
                <a:moveTo>
                  <a:pt x="112719" y="216056"/>
                </a:moveTo>
                <a:cubicBezTo>
                  <a:pt x="110227" y="216056"/>
                  <a:pt x="108210" y="213955"/>
                  <a:pt x="108210" y="211360"/>
                </a:cubicBezTo>
                <a:lnTo>
                  <a:pt x="108210" y="14096"/>
                </a:lnTo>
                <a:cubicBezTo>
                  <a:pt x="108210" y="11501"/>
                  <a:pt x="110227" y="9400"/>
                  <a:pt x="112719" y="9400"/>
                </a:cubicBezTo>
                <a:cubicBezTo>
                  <a:pt x="115211" y="9400"/>
                  <a:pt x="117227" y="11501"/>
                  <a:pt x="117227" y="14096"/>
                </a:cubicBezTo>
                <a:lnTo>
                  <a:pt x="117227" y="211360"/>
                </a:lnTo>
                <a:cubicBezTo>
                  <a:pt x="117227" y="213955"/>
                  <a:pt x="115211" y="216056"/>
                  <a:pt x="112719" y="216056"/>
                </a:cubicBezTo>
                <a:close/>
                <a:moveTo>
                  <a:pt x="148789" y="216056"/>
                </a:moveTo>
                <a:cubicBezTo>
                  <a:pt x="146303" y="216056"/>
                  <a:pt x="144280" y="213955"/>
                  <a:pt x="144280" y="211360"/>
                </a:cubicBezTo>
                <a:lnTo>
                  <a:pt x="144280" y="14096"/>
                </a:lnTo>
                <a:cubicBezTo>
                  <a:pt x="144280" y="11501"/>
                  <a:pt x="146303" y="9400"/>
                  <a:pt x="148789" y="9400"/>
                </a:cubicBezTo>
                <a:cubicBezTo>
                  <a:pt x="151281" y="9400"/>
                  <a:pt x="153297" y="11501"/>
                  <a:pt x="153297" y="14096"/>
                </a:cubicBezTo>
                <a:lnTo>
                  <a:pt x="153297" y="211360"/>
                </a:lnTo>
                <a:cubicBezTo>
                  <a:pt x="153297" y="213955"/>
                  <a:pt x="151281" y="216056"/>
                  <a:pt x="148789" y="216056"/>
                </a:cubicBezTo>
                <a:close/>
                <a:moveTo>
                  <a:pt x="94684" y="187870"/>
                </a:moveTo>
                <a:cubicBezTo>
                  <a:pt x="92192" y="187870"/>
                  <a:pt x="90175" y="185769"/>
                  <a:pt x="90175" y="183174"/>
                </a:cubicBezTo>
                <a:lnTo>
                  <a:pt x="90175" y="79849"/>
                </a:lnTo>
                <a:cubicBezTo>
                  <a:pt x="90175" y="77253"/>
                  <a:pt x="92192" y="75146"/>
                  <a:pt x="94684" y="75146"/>
                </a:cubicBezTo>
                <a:cubicBezTo>
                  <a:pt x="97169" y="75146"/>
                  <a:pt x="99192" y="77253"/>
                  <a:pt x="99192" y="79849"/>
                </a:cubicBezTo>
                <a:lnTo>
                  <a:pt x="99192" y="183174"/>
                </a:lnTo>
                <a:cubicBezTo>
                  <a:pt x="99192" y="185769"/>
                  <a:pt x="97169" y="187870"/>
                  <a:pt x="94684" y="187870"/>
                </a:cubicBezTo>
                <a:close/>
                <a:moveTo>
                  <a:pt x="76649" y="169084"/>
                </a:moveTo>
                <a:cubicBezTo>
                  <a:pt x="74157" y="169084"/>
                  <a:pt x="72140" y="166983"/>
                  <a:pt x="72140" y="164387"/>
                </a:cubicBezTo>
                <a:lnTo>
                  <a:pt x="72140" y="61056"/>
                </a:lnTo>
                <a:cubicBezTo>
                  <a:pt x="72140" y="58466"/>
                  <a:pt x="74157" y="56359"/>
                  <a:pt x="76649" y="56359"/>
                </a:cubicBezTo>
                <a:cubicBezTo>
                  <a:pt x="79141" y="56359"/>
                  <a:pt x="81157" y="58466"/>
                  <a:pt x="81157" y="61056"/>
                </a:cubicBezTo>
                <a:lnTo>
                  <a:pt x="81157" y="164387"/>
                </a:lnTo>
                <a:cubicBezTo>
                  <a:pt x="81157" y="166983"/>
                  <a:pt x="79141" y="169084"/>
                  <a:pt x="76649" y="169084"/>
                </a:cubicBezTo>
                <a:close/>
                <a:moveTo>
                  <a:pt x="58614" y="150304"/>
                </a:moveTo>
                <a:cubicBezTo>
                  <a:pt x="56122" y="150304"/>
                  <a:pt x="54099" y="148196"/>
                  <a:pt x="54099" y="145607"/>
                </a:cubicBezTo>
                <a:lnTo>
                  <a:pt x="54099" y="42276"/>
                </a:lnTo>
                <a:cubicBezTo>
                  <a:pt x="54099" y="39680"/>
                  <a:pt x="56122" y="37579"/>
                  <a:pt x="58614" y="37579"/>
                </a:cubicBezTo>
                <a:cubicBezTo>
                  <a:pt x="61099" y="37579"/>
                  <a:pt x="63122" y="39680"/>
                  <a:pt x="63122" y="42276"/>
                </a:cubicBezTo>
                <a:lnTo>
                  <a:pt x="63122" y="145607"/>
                </a:lnTo>
                <a:cubicBezTo>
                  <a:pt x="63122" y="148196"/>
                  <a:pt x="61099" y="150304"/>
                  <a:pt x="58614" y="1503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8" name="Google Shape;178;p28"/>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890">
          <p15:clr>
            <a:srgbClr val="F26B43"/>
          </p15:clr>
        </p15:guide>
        <p15:guide id="2" pos="5836">
          <p15:clr>
            <a:srgbClr val="F26B43"/>
          </p15:clr>
        </p15:guide>
        <p15:guide id="3" orient="horz" pos="3929">
          <p15:clr>
            <a:srgbClr val="F26B43"/>
          </p15:clr>
        </p15:guide>
        <p15:guide id="4" orient="horz" pos="1389">
          <p15:clr>
            <a:srgbClr val="F26B43"/>
          </p15:clr>
        </p15:guide>
        <p15:guide id="5" orient="horz" pos="709">
          <p15:clr>
            <a:srgbClr val="F26B43"/>
          </p15:clr>
        </p15:guide>
        <p15:guide id="6" orient="horz" pos="958">
          <p15:clr>
            <a:srgbClr val="F26B43"/>
          </p15:clr>
        </p15:guide>
        <p15:guide id="7" pos="6652">
          <p15:clr>
            <a:srgbClr val="F26B43"/>
          </p15:clr>
        </p15:guide>
        <p15:guide id="8" pos="7446">
          <p15:clr>
            <a:srgbClr val="F26B43"/>
          </p15:clr>
        </p15:guide>
        <p15:guide id="9" pos="1844">
          <p15:clr>
            <a:srgbClr val="F26B43"/>
          </p15:clr>
        </p15:guide>
        <p15:guide id="10" pos="1028">
          <p15:clr>
            <a:srgbClr val="F26B43"/>
          </p15:clr>
        </p15:guide>
        <p15:guide id="11" pos="234">
          <p15:clr>
            <a:srgbClr val="F26B43"/>
          </p15:clr>
        </p15:guide>
        <p15:guide id="12" pos="2638">
          <p15:clr>
            <a:srgbClr val="F26B43"/>
          </p15:clr>
        </p15:guide>
        <p15:guide id="13" pos="5042">
          <p15:clr>
            <a:srgbClr val="F26B43"/>
          </p15:clr>
        </p15:guide>
        <p15:guide id="14" pos="3432">
          <p15:clr>
            <a:srgbClr val="F26B43"/>
          </p15:clr>
        </p15:guide>
        <p15:guide id="15" pos="42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hyperlink" Target="https://github.com/nordic-institute/X-Road/blob/master/doc/Manuals/ig-cs_x-road_6_central_server_installation_guide.md#26-remote-database-setup-optiona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7.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9.xml"/><Relationship Id="rId3" Type="http://schemas.openxmlformats.org/officeDocument/2006/relationships/image" Target="../media/image7.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 Id="rId3" Type="http://schemas.openxmlformats.org/officeDocument/2006/relationships/hyperlink" Target="https://github.com/nordic-institute/X-Road/blob/master/doc/Manuals/ug-syspar_x-road_v6_system_parameters.md#42-system-parameters-in-the-database" TargetMode="External"/><Relationship Id="rId4" Type="http://schemas.openxmlformats.org/officeDocument/2006/relationships/hyperlink" Target="https://github.com/nordic-institute/X-Road/blob/master/doc/Manuals/ug-syspar_x-road_v6_system_parameters.md#22-changing-the-system-parameter-values-in-the-central-server-databas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 Id="rId3" Type="http://schemas.openxmlformats.org/officeDocument/2006/relationships/image" Target="../media/image3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5.xml"/><Relationship Id="rId3" Type="http://schemas.openxmlformats.org/officeDocument/2006/relationships/image" Target="../media/image7.jp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7.xml"/><Relationship Id="rId3" Type="http://schemas.openxmlformats.org/officeDocument/2006/relationships/comments" Target="../comments/comment1.xml"/><Relationship Id="rId4" Type="http://schemas.openxmlformats.org/officeDocument/2006/relationships/image" Target="../media/image7.jpg"/><Relationship Id="rId5"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1.xml"/><Relationship Id="rId3" Type="http://schemas.openxmlformats.org/officeDocument/2006/relationships/image" Target="../media/image7.jp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4.xml"/><Relationship Id="rId3" Type="http://schemas.openxmlformats.org/officeDocument/2006/relationships/image" Target="../media/image7.jp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5.xml"/><Relationship Id="rId3" Type="http://schemas.openxmlformats.org/officeDocument/2006/relationships/image" Target="../media/image4.png"/><Relationship Id="rId4" Type="http://schemas.openxmlformats.org/officeDocument/2006/relationships/image" Target="../media/image1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7.xml"/><Relationship Id="rId3" Type="http://schemas.openxmlformats.org/officeDocument/2006/relationships/image" Target="../media/image1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8.xml"/><Relationship Id="rId3" Type="http://schemas.openxmlformats.org/officeDocument/2006/relationships/image" Target="../media/image1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9.xml"/><Relationship Id="rId3" Type="http://schemas.openxmlformats.org/officeDocument/2006/relationships/comments" Target="../comments/comment2.xml"/><Relationship Id="rId4" Type="http://schemas.openxmlformats.org/officeDocument/2006/relationships/image" Target="../media/image4.png"/><Relationship Id="rId5"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0.xml"/><Relationship Id="rId3" Type="http://schemas.openxmlformats.org/officeDocument/2006/relationships/image" Target="../media/image1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1.xml"/><Relationship Id="rId3" Type="http://schemas.openxmlformats.org/officeDocument/2006/relationships/image" Target="../media/image1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2.xml"/><Relationship Id="rId3" Type="http://schemas.openxmlformats.org/officeDocument/2006/relationships/image" Target="../media/image2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3.xml"/><Relationship Id="rId3" Type="http://schemas.openxmlformats.org/officeDocument/2006/relationships/image" Target="../media/image2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4.xml"/><Relationship Id="rId3" Type="http://schemas.openxmlformats.org/officeDocument/2006/relationships/image" Target="../media/image7.jp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5.xml"/><Relationship Id="rId3" Type="http://schemas.openxmlformats.org/officeDocument/2006/relationships/image" Target="../media/image1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7.xml"/><Relationship Id="rId3" Type="http://schemas.openxmlformats.org/officeDocument/2006/relationships/image" Target="../media/image2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8.xml"/><Relationship Id="rId3" Type="http://schemas.openxmlformats.org/officeDocument/2006/relationships/image" Target="../media/image2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9.xml"/><Relationship Id="rId3" Type="http://schemas.openxmlformats.org/officeDocument/2006/relationships/image" Target="../media/image7.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0.xml"/><Relationship Id="rId3" Type="http://schemas.openxmlformats.org/officeDocument/2006/relationships/image" Target="../media/image2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3.xml"/><Relationship Id="rId3" Type="http://schemas.openxmlformats.org/officeDocument/2006/relationships/image" Target="../media/image4.png"/><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5.xml"/><Relationship Id="rId3" Type="http://schemas.openxmlformats.org/officeDocument/2006/relationships/image" Target="../media/image2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6.xml"/><Relationship Id="rId3" Type="http://schemas.openxmlformats.org/officeDocument/2006/relationships/image" Target="../media/image25.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7.xml"/><Relationship Id="rId3" Type="http://schemas.openxmlformats.org/officeDocument/2006/relationships/image" Target="../media/image8.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8.xml"/><Relationship Id="rId3" Type="http://schemas.openxmlformats.org/officeDocument/2006/relationships/image" Target="../media/image29.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
          <p:cNvSpPr txBox="1"/>
          <p:nvPr>
            <p:ph idx="1" type="subTitle"/>
          </p:nvPr>
        </p:nvSpPr>
        <p:spPr>
          <a:xfrm>
            <a:off x="371475" y="1130400"/>
            <a:ext cx="11449050" cy="2556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1"/>
              </a:buClr>
              <a:buSzPts val="1200"/>
              <a:buNone/>
            </a:pPr>
            <a:r>
              <a:t/>
            </a:r>
            <a:endParaRPr/>
          </a:p>
        </p:txBody>
      </p:sp>
      <p:sp>
        <p:nvSpPr>
          <p:cNvPr id="391" name="Google Shape;391;p1"/>
          <p:cNvSpPr txBox="1"/>
          <p:nvPr>
            <p:ph type="title"/>
          </p:nvPr>
        </p:nvSpPr>
        <p:spPr>
          <a:xfrm>
            <a:off x="371475" y="1520825"/>
            <a:ext cx="11449050" cy="2156193"/>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chemeClr val="dk1"/>
              </a:buClr>
              <a:buSzPts val="6500"/>
              <a:buFont typeface="Arial"/>
              <a:buNone/>
            </a:pPr>
            <a:r>
              <a:rPr lang="en-GB"/>
              <a:t>X-Road Central Infrastructure Setup and Operation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
          <p:cNvSpPr txBox="1"/>
          <p:nvPr>
            <p:ph idx="1" type="body"/>
          </p:nvPr>
        </p:nvSpPr>
        <p:spPr>
          <a:xfrm>
            <a:off x="8256588" y="1125538"/>
            <a:ext cx="3563937"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1600"/>
              </a:spcBef>
              <a:spcAft>
                <a:spcPts val="1600"/>
              </a:spcAft>
              <a:buClr>
                <a:schemeClr val="accent2"/>
              </a:buClr>
              <a:buSzPct val="100000"/>
              <a:buNone/>
            </a:pPr>
            <a:r>
              <a:t/>
            </a:r>
            <a:endParaRPr/>
          </a:p>
        </p:txBody>
      </p:sp>
      <p:sp>
        <p:nvSpPr>
          <p:cNvPr id="529" name="Google Shape;529;p5"/>
          <p:cNvSpPr txBox="1"/>
          <p:nvPr>
            <p:ph idx="2" type="body"/>
          </p:nvPr>
        </p:nvSpPr>
        <p:spPr>
          <a:xfrm>
            <a:off x="371474" y="6251576"/>
            <a:ext cx="7632695" cy="301624"/>
          </a:xfrm>
          <a:prstGeom prst="rect">
            <a:avLst/>
          </a:prstGeom>
          <a:noFill/>
          <a:ln>
            <a:noFill/>
          </a:ln>
        </p:spPr>
        <p:txBody>
          <a:bodyPr anchorCtr="0" anchor="ctr" bIns="0" lIns="0" spcFirstLastPara="1" rIns="0" wrap="square" tIns="0">
            <a:noAutofit/>
          </a:bodyPr>
          <a:lstStyle/>
          <a:p>
            <a:pPr indent="-285750" lvl="0" marL="285750" rtl="0" algn="l">
              <a:lnSpc>
                <a:spcPct val="120000"/>
              </a:lnSpc>
              <a:spcBef>
                <a:spcPts val="0"/>
              </a:spcBef>
              <a:spcAft>
                <a:spcPts val="0"/>
              </a:spcAft>
              <a:buClr>
                <a:srgbClr val="5D5D66"/>
              </a:buClr>
              <a:buSzPts val="1000"/>
              <a:buFont typeface="Arial"/>
              <a:buNone/>
            </a:pPr>
            <a:r>
              <a:rPr lang="en-GB"/>
              <a:t>X-road.global / niis.org</a:t>
            </a:r>
            <a:endParaRPr/>
          </a:p>
        </p:txBody>
      </p:sp>
      <p:sp>
        <p:nvSpPr>
          <p:cNvPr id="530" name="Google Shape;530;p5"/>
          <p:cNvSpPr txBox="1"/>
          <p:nvPr>
            <p:ph idx="4" type="body"/>
          </p:nvPr>
        </p:nvSpPr>
        <p:spPr>
          <a:xfrm>
            <a:off x="8256588" y="2997288"/>
            <a:ext cx="3563937" cy="32400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Members</a:t>
            </a:r>
            <a:endParaRPr/>
          </a:p>
          <a:p>
            <a:pPr indent="-285750" lvl="0" marL="285750" rtl="0" algn="l">
              <a:lnSpc>
                <a:spcPct val="120000"/>
              </a:lnSpc>
              <a:spcBef>
                <a:spcPts val="500"/>
              </a:spcBef>
              <a:spcAft>
                <a:spcPts val="0"/>
              </a:spcAft>
              <a:buClr>
                <a:schemeClr val="dk1"/>
              </a:buClr>
              <a:buSzPts val="1400"/>
              <a:buChar char="•"/>
            </a:pPr>
            <a:r>
              <a:rPr lang="en-GB"/>
              <a:t>Security Servers list</a:t>
            </a:r>
            <a:endParaRPr/>
          </a:p>
          <a:p>
            <a:pPr indent="-285750" lvl="0" marL="285750" rtl="0" algn="l">
              <a:lnSpc>
                <a:spcPct val="120000"/>
              </a:lnSpc>
              <a:spcBef>
                <a:spcPts val="500"/>
              </a:spcBef>
              <a:spcAft>
                <a:spcPts val="0"/>
              </a:spcAft>
              <a:buClr>
                <a:schemeClr val="dk1"/>
              </a:buClr>
              <a:buSzPts val="1400"/>
              <a:buChar char="•"/>
            </a:pPr>
            <a:r>
              <a:rPr lang="en-GB"/>
              <a:t>PKI settings</a:t>
            </a:r>
            <a:endParaRPr/>
          </a:p>
          <a:p>
            <a:pPr indent="-285750" lvl="0" marL="285750" rtl="0" algn="l">
              <a:lnSpc>
                <a:spcPct val="120000"/>
              </a:lnSpc>
              <a:spcBef>
                <a:spcPts val="500"/>
              </a:spcBef>
              <a:spcAft>
                <a:spcPts val="0"/>
              </a:spcAft>
              <a:buClr>
                <a:schemeClr val="dk1"/>
              </a:buClr>
              <a:buSzPts val="1400"/>
              <a:buChar char="•"/>
            </a:pPr>
            <a:r>
              <a:rPr lang="en-GB"/>
              <a:t>Phonebook</a:t>
            </a:r>
            <a:endParaRPr/>
          </a:p>
        </p:txBody>
      </p:sp>
      <p:sp>
        <p:nvSpPr>
          <p:cNvPr id="531" name="Google Shape;531;p5"/>
          <p:cNvSpPr txBox="1"/>
          <p:nvPr>
            <p:ph type="title"/>
          </p:nvPr>
        </p:nvSpPr>
        <p:spPr>
          <a:xfrm>
            <a:off x="8256588" y="1520825"/>
            <a:ext cx="3563936" cy="138863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dk1"/>
              </a:buClr>
              <a:buSzPts val="3000"/>
              <a:buFont typeface="Arial"/>
              <a:buNone/>
            </a:pPr>
            <a:r>
              <a:rPr lang="en-GB"/>
              <a:t>Function of the X-Road Center</a:t>
            </a:r>
            <a:endParaRPr/>
          </a:p>
        </p:txBody>
      </p:sp>
      <p:pic>
        <p:nvPicPr>
          <p:cNvPr id="532" name="Google Shape;532;p5"/>
          <p:cNvPicPr preferRelativeResize="0"/>
          <p:nvPr>
            <p:ph idx="3" type="pic"/>
          </p:nvPr>
        </p:nvPicPr>
        <p:blipFill rotWithShape="1">
          <a:blip r:embed="rId3">
            <a:alphaModFix/>
          </a:blip>
          <a:srcRect b="-16156" l="42" r="1142" t="7773"/>
          <a:stretch/>
        </p:blipFill>
        <p:spPr>
          <a:xfrm>
            <a:off x="371475" y="1125538"/>
            <a:ext cx="7632700" cy="511174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g32b3de7681c_1_557"/>
          <p:cNvSpPr txBox="1"/>
          <p:nvPr>
            <p:ph idx="1" type="body"/>
          </p:nvPr>
        </p:nvSpPr>
        <p:spPr>
          <a:xfrm>
            <a:off x="371883" y="3204092"/>
            <a:ext cx="3624300" cy="30333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rPr lang="en-GB"/>
              <a:t>CA</a:t>
            </a:r>
            <a:endParaRPr/>
          </a:p>
          <a:p>
            <a:pPr indent="-317500" lvl="0" marL="457200" rtl="0" algn="l">
              <a:lnSpc>
                <a:spcPct val="120000"/>
              </a:lnSpc>
              <a:spcBef>
                <a:spcPts val="500"/>
              </a:spcBef>
              <a:spcAft>
                <a:spcPts val="0"/>
              </a:spcAft>
              <a:buSzPts val="1400"/>
              <a:buChar char="●"/>
            </a:pPr>
            <a:r>
              <a:rPr lang="en-GB"/>
              <a:t>Server authentication certificate</a:t>
            </a:r>
            <a:endParaRPr/>
          </a:p>
          <a:p>
            <a:pPr indent="-317500" lvl="0" marL="457200" rtl="0" algn="l">
              <a:lnSpc>
                <a:spcPct val="120000"/>
              </a:lnSpc>
              <a:spcBef>
                <a:spcPts val="0"/>
              </a:spcBef>
              <a:spcAft>
                <a:spcPts val="0"/>
              </a:spcAft>
              <a:buSzPts val="1400"/>
              <a:buChar char="●"/>
            </a:pPr>
            <a:r>
              <a:rPr lang="en-GB"/>
              <a:t>Member digital signature certificate</a:t>
            </a:r>
            <a:endParaRPr/>
          </a:p>
          <a:p>
            <a:pPr indent="0" lvl="0" marL="0" rtl="0" algn="l">
              <a:lnSpc>
                <a:spcPct val="120000"/>
              </a:lnSpc>
              <a:spcBef>
                <a:spcPts val="500"/>
              </a:spcBef>
              <a:spcAft>
                <a:spcPts val="0"/>
              </a:spcAft>
              <a:buSzPts val="1400"/>
              <a:buNone/>
            </a:pPr>
            <a:r>
              <a:rPr lang="en-GB"/>
              <a:t>OCSP</a:t>
            </a:r>
            <a:endParaRPr/>
          </a:p>
          <a:p>
            <a:pPr indent="-317500" lvl="0" marL="457200" rtl="0" algn="l">
              <a:lnSpc>
                <a:spcPct val="120000"/>
              </a:lnSpc>
              <a:spcBef>
                <a:spcPts val="500"/>
              </a:spcBef>
              <a:spcAft>
                <a:spcPts val="0"/>
              </a:spcAft>
              <a:buSzPts val="1400"/>
              <a:buChar char="●"/>
            </a:pPr>
            <a:r>
              <a:rPr lang="en-GB"/>
              <a:t>Certificate validity service</a:t>
            </a:r>
            <a:endParaRPr/>
          </a:p>
          <a:p>
            <a:pPr indent="0" lvl="0" marL="0" rtl="0" algn="l">
              <a:lnSpc>
                <a:spcPct val="120000"/>
              </a:lnSpc>
              <a:spcBef>
                <a:spcPts val="500"/>
              </a:spcBef>
              <a:spcAft>
                <a:spcPts val="0"/>
              </a:spcAft>
              <a:buSzPts val="1400"/>
              <a:buNone/>
            </a:pPr>
            <a:r>
              <a:rPr lang="en-GB"/>
              <a:t>TSA</a:t>
            </a:r>
            <a:endParaRPr/>
          </a:p>
          <a:p>
            <a:pPr indent="-317500" lvl="0" marL="457200" rtl="0" algn="l">
              <a:lnSpc>
                <a:spcPct val="120000"/>
              </a:lnSpc>
              <a:spcBef>
                <a:spcPts val="500"/>
              </a:spcBef>
              <a:spcAft>
                <a:spcPts val="0"/>
              </a:spcAft>
              <a:buSzPts val="1400"/>
              <a:buChar char="●"/>
            </a:pPr>
            <a:r>
              <a:rPr lang="en-GB"/>
              <a:t>Timestamping server</a:t>
            </a:r>
            <a:endParaRPr/>
          </a:p>
        </p:txBody>
      </p:sp>
      <p:sp>
        <p:nvSpPr>
          <p:cNvPr id="539" name="Google Shape;539;g32b3de7681c_1_557"/>
          <p:cNvSpPr txBox="1"/>
          <p:nvPr>
            <p:ph idx="2" type="body"/>
          </p:nvPr>
        </p:nvSpPr>
        <p:spPr>
          <a:xfrm>
            <a:off x="371475" y="2492375"/>
            <a:ext cx="3617400" cy="5778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2000"/>
              <a:buNone/>
            </a:pPr>
            <a:r>
              <a:rPr lang="en-GB"/>
              <a:t>(PKI)</a:t>
            </a:r>
            <a:endParaRPr/>
          </a:p>
        </p:txBody>
      </p:sp>
      <p:sp>
        <p:nvSpPr>
          <p:cNvPr id="540" name="Google Shape;540;g32b3de7681c_1_557"/>
          <p:cNvSpPr txBox="1"/>
          <p:nvPr>
            <p:ph idx="3" type="body"/>
          </p:nvPr>
        </p:nvSpPr>
        <p:spPr>
          <a:xfrm>
            <a:off x="371491" y="1125537"/>
            <a:ext cx="11449800" cy="2874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541" name="Google Shape;541;g32b3de7681c_1_557"/>
          <p:cNvSpPr txBox="1"/>
          <p:nvPr>
            <p:ph type="title"/>
          </p:nvPr>
        </p:nvSpPr>
        <p:spPr>
          <a:xfrm>
            <a:off x="371475" y="1520825"/>
            <a:ext cx="11448900" cy="684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X-Road Operator Components</a:t>
            </a:r>
            <a:endParaRPr/>
          </a:p>
        </p:txBody>
      </p:sp>
      <p:sp>
        <p:nvSpPr>
          <p:cNvPr id="542" name="Google Shape;542;g32b3de7681c_1_557"/>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
        <p:nvSpPr>
          <p:cNvPr id="543" name="Google Shape;543;g32b3de7681c_1_557"/>
          <p:cNvSpPr txBox="1"/>
          <p:nvPr>
            <p:ph idx="4" type="body"/>
          </p:nvPr>
        </p:nvSpPr>
        <p:spPr>
          <a:xfrm>
            <a:off x="8212667" y="3204092"/>
            <a:ext cx="3607800" cy="30333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rPr lang="en-GB"/>
              <a:t>Pass through for management requests</a:t>
            </a:r>
            <a:endParaRPr/>
          </a:p>
          <a:p>
            <a:pPr indent="0" lvl="0" marL="0" rtl="0" algn="l">
              <a:lnSpc>
                <a:spcPct val="120000"/>
              </a:lnSpc>
              <a:spcBef>
                <a:spcPts val="500"/>
              </a:spcBef>
              <a:spcAft>
                <a:spcPts val="0"/>
              </a:spcAft>
              <a:buSzPts val="1400"/>
              <a:buNone/>
            </a:pPr>
            <a:r>
              <a:rPr i="1" lang="en-GB"/>
              <a:t>“Eat your own dog food”</a:t>
            </a:r>
            <a:endParaRPr i="1"/>
          </a:p>
        </p:txBody>
      </p:sp>
      <p:sp>
        <p:nvSpPr>
          <p:cNvPr id="544" name="Google Shape;544;g32b3de7681c_1_557"/>
          <p:cNvSpPr txBox="1"/>
          <p:nvPr>
            <p:ph idx="5" type="body"/>
          </p:nvPr>
        </p:nvSpPr>
        <p:spPr>
          <a:xfrm>
            <a:off x="8213819" y="2492375"/>
            <a:ext cx="3600900" cy="5778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2000"/>
              <a:buNone/>
            </a:pPr>
            <a:r>
              <a:rPr lang="en-GB"/>
              <a:t>Management Security Server</a:t>
            </a:r>
            <a:endParaRPr/>
          </a:p>
        </p:txBody>
      </p:sp>
      <p:sp>
        <p:nvSpPr>
          <p:cNvPr id="545" name="Google Shape;545;g32b3de7681c_1_557"/>
          <p:cNvSpPr txBox="1"/>
          <p:nvPr>
            <p:ph idx="6" type="body"/>
          </p:nvPr>
        </p:nvSpPr>
        <p:spPr>
          <a:xfrm>
            <a:off x="4258733" y="3204092"/>
            <a:ext cx="3708000" cy="30333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rPr lang="en-GB"/>
              <a:t>Member register</a:t>
            </a:r>
            <a:endParaRPr/>
          </a:p>
          <a:p>
            <a:pPr indent="-317500" lvl="0" marL="457200" rtl="0" algn="l">
              <a:lnSpc>
                <a:spcPct val="120000"/>
              </a:lnSpc>
              <a:spcBef>
                <a:spcPts val="500"/>
              </a:spcBef>
              <a:spcAft>
                <a:spcPts val="0"/>
              </a:spcAft>
              <a:buSzPts val="1400"/>
              <a:buChar char="●"/>
            </a:pPr>
            <a:r>
              <a:rPr lang="en-GB"/>
              <a:t>Security servers (certified gateways)</a:t>
            </a:r>
            <a:endParaRPr/>
          </a:p>
          <a:p>
            <a:pPr indent="-317500" lvl="0" marL="457200" rtl="0" algn="l">
              <a:lnSpc>
                <a:spcPct val="120000"/>
              </a:lnSpc>
              <a:spcBef>
                <a:spcPts val="0"/>
              </a:spcBef>
              <a:spcAft>
                <a:spcPts val="0"/>
              </a:spcAft>
              <a:buSzPts val="1400"/>
              <a:buChar char="●"/>
            </a:pPr>
            <a:r>
              <a:rPr lang="en-GB"/>
              <a:t>Members (certified entities)</a:t>
            </a:r>
            <a:endParaRPr/>
          </a:p>
          <a:p>
            <a:pPr indent="-317500" lvl="0" marL="457200" rtl="0" algn="l">
              <a:lnSpc>
                <a:spcPct val="120000"/>
              </a:lnSpc>
              <a:spcBef>
                <a:spcPts val="0"/>
              </a:spcBef>
              <a:spcAft>
                <a:spcPts val="0"/>
              </a:spcAft>
              <a:buSzPts val="1400"/>
              <a:buChar char="●"/>
            </a:pPr>
            <a:r>
              <a:rPr lang="en-GB"/>
              <a:t>Subsystems</a:t>
            </a:r>
            <a:endParaRPr/>
          </a:p>
          <a:p>
            <a:pPr indent="0" lvl="0" marL="0" rtl="0" algn="l">
              <a:lnSpc>
                <a:spcPct val="120000"/>
              </a:lnSpc>
              <a:spcBef>
                <a:spcPts val="500"/>
              </a:spcBef>
              <a:spcAft>
                <a:spcPts val="0"/>
              </a:spcAft>
              <a:buSzPts val="1400"/>
              <a:buNone/>
            </a:pPr>
            <a:r>
              <a:rPr lang="en-GB"/>
              <a:t>Configuration signing and publishing</a:t>
            </a:r>
            <a:endParaRPr/>
          </a:p>
        </p:txBody>
      </p:sp>
      <p:sp>
        <p:nvSpPr>
          <p:cNvPr id="546" name="Google Shape;546;g32b3de7681c_1_557"/>
          <p:cNvSpPr txBox="1"/>
          <p:nvPr>
            <p:ph idx="7" type="body"/>
          </p:nvPr>
        </p:nvSpPr>
        <p:spPr>
          <a:xfrm>
            <a:off x="4258869" y="2492375"/>
            <a:ext cx="3708000" cy="5778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2000"/>
              <a:buNone/>
            </a:pPr>
            <a:r>
              <a:rPr lang="en-GB"/>
              <a:t>Central Server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g32b3de7681c_1_548"/>
          <p:cNvSpPr txBox="1"/>
          <p:nvPr>
            <p:ph idx="2" type="body"/>
          </p:nvPr>
        </p:nvSpPr>
        <p:spPr>
          <a:xfrm>
            <a:off x="4187825" y="6237288"/>
            <a:ext cx="7632600" cy="371400"/>
          </a:xfrm>
          <a:prstGeom prst="rect">
            <a:avLst/>
          </a:prstGeom>
          <a:noFill/>
          <a:ln>
            <a:noFill/>
          </a:ln>
        </p:spPr>
        <p:txBody>
          <a:bodyPr anchorCtr="0" anchor="ctr" bIns="0" lIns="0" spcFirstLastPara="1" rIns="0" wrap="square" tIns="0">
            <a:noAutofit/>
          </a:bodyPr>
          <a:lstStyle/>
          <a:p>
            <a:pPr indent="-285750" lvl="0" marL="285750" rtl="0" algn="l">
              <a:lnSpc>
                <a:spcPct val="120000"/>
              </a:lnSpc>
              <a:spcBef>
                <a:spcPts val="0"/>
              </a:spcBef>
              <a:spcAft>
                <a:spcPts val="0"/>
              </a:spcAft>
              <a:buClr>
                <a:srgbClr val="5D5D66"/>
              </a:buClr>
              <a:buSzPts val="1000"/>
              <a:buFont typeface="Arial"/>
              <a:buNone/>
            </a:pPr>
            <a:r>
              <a:t/>
            </a:r>
            <a:endParaRPr/>
          </a:p>
        </p:txBody>
      </p:sp>
      <p:sp>
        <p:nvSpPr>
          <p:cNvPr id="552" name="Google Shape;552;g32b3de7681c_1_548"/>
          <p:cNvSpPr txBox="1"/>
          <p:nvPr>
            <p:ph type="title"/>
          </p:nvPr>
        </p:nvSpPr>
        <p:spPr>
          <a:xfrm>
            <a:off x="371476" y="861125"/>
            <a:ext cx="3560700" cy="13194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dk1"/>
              </a:buClr>
              <a:buSzPts val="3000"/>
              <a:buFont typeface="Arial"/>
              <a:buNone/>
            </a:pPr>
            <a:r>
              <a:rPr lang="en-GB"/>
              <a:t>Interfaces</a:t>
            </a:r>
            <a:endParaRPr/>
          </a:p>
        </p:txBody>
      </p:sp>
      <p:pic>
        <p:nvPicPr>
          <p:cNvPr descr="https://github.com/nordic-institute/X-Road/raw/develop/doc/Architecture/img/arc-g_logical_structure_of_x_road.png" id="553" name="Google Shape;553;g32b3de7681c_1_548"/>
          <p:cNvPicPr preferRelativeResize="0"/>
          <p:nvPr/>
        </p:nvPicPr>
        <p:blipFill rotWithShape="1">
          <a:blip r:embed="rId3">
            <a:alphaModFix/>
          </a:blip>
          <a:srcRect b="0" l="0" r="0" t="0"/>
          <a:stretch/>
        </p:blipFill>
        <p:spPr>
          <a:xfrm>
            <a:off x="1088229" y="1520825"/>
            <a:ext cx="10480370" cy="47998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9"/>
          <p:cNvSpPr txBox="1"/>
          <p:nvPr>
            <p:ph type="title"/>
          </p:nvPr>
        </p:nvSpPr>
        <p:spPr>
          <a:xfrm>
            <a:off x="371475" y="1125538"/>
            <a:ext cx="3560780" cy="511175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accent3"/>
              </a:buClr>
              <a:buSzPts val="3000"/>
              <a:buFont typeface="Arial"/>
              <a:buNone/>
            </a:pPr>
            <a:r>
              <a:rPr lang="en-GB"/>
              <a:t>Questions?</a:t>
            </a:r>
            <a:endParaRPr/>
          </a:p>
        </p:txBody>
      </p:sp>
      <p:pic>
        <p:nvPicPr>
          <p:cNvPr descr="Back of people's heads and raised hands at corporate presentation with speaker and whiteboard out of focus in background" id="559" name="Google Shape;559;p9"/>
          <p:cNvPicPr preferRelativeResize="0"/>
          <p:nvPr>
            <p:ph idx="1" type="body"/>
          </p:nvPr>
        </p:nvPicPr>
        <p:blipFill rotWithShape="1">
          <a:blip r:embed="rId3">
            <a:alphaModFix/>
          </a:blip>
          <a:srcRect b="0" l="0" r="0" t="0"/>
          <a:stretch/>
        </p:blipFill>
        <p:spPr>
          <a:xfrm>
            <a:off x="4769708" y="1520824"/>
            <a:ext cx="6676533" cy="4716463"/>
          </a:xfrm>
          <a:prstGeom prst="rect">
            <a:avLst/>
          </a:prstGeom>
          <a:noFill/>
          <a:ln>
            <a:noFill/>
          </a:ln>
        </p:spPr>
      </p:pic>
      <p:sp>
        <p:nvSpPr>
          <p:cNvPr id="560" name="Google Shape;560;p9"/>
          <p:cNvSpPr txBox="1"/>
          <p:nvPr>
            <p:ph idx="2" type="body"/>
          </p:nvPr>
        </p:nvSpPr>
        <p:spPr>
          <a:xfrm>
            <a:off x="4443391" y="1125538"/>
            <a:ext cx="7377135" cy="2873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pic>
        <p:nvPicPr>
          <p:cNvPr descr="Interior of server room" id="566" name="Google Shape;566;p10"/>
          <p:cNvPicPr preferRelativeResize="0"/>
          <p:nvPr>
            <p:ph idx="1" type="body"/>
          </p:nvPr>
        </p:nvPicPr>
        <p:blipFill rotWithShape="1">
          <a:blip r:embed="rId3">
            <a:alphaModFix/>
          </a:blip>
          <a:srcRect b="0" l="0" r="0" t="0"/>
          <a:stretch/>
        </p:blipFill>
        <p:spPr>
          <a:xfrm>
            <a:off x="4594622" y="1520825"/>
            <a:ext cx="7074694" cy="4716463"/>
          </a:xfrm>
          <a:prstGeom prst="rect">
            <a:avLst/>
          </a:prstGeom>
          <a:noFill/>
          <a:ln>
            <a:noFill/>
          </a:ln>
        </p:spPr>
      </p:pic>
      <p:sp>
        <p:nvSpPr>
          <p:cNvPr id="567" name="Google Shape;567;p10"/>
          <p:cNvSpPr txBox="1"/>
          <p:nvPr>
            <p:ph idx="2" type="body"/>
          </p:nvPr>
        </p:nvSpPr>
        <p:spPr>
          <a:xfrm>
            <a:off x="4443393" y="1125538"/>
            <a:ext cx="7377133" cy="287337"/>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
        <p:nvSpPr>
          <p:cNvPr id="568" name="Google Shape;568;p10"/>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700"/>
              <a:buNone/>
            </a:pPr>
            <a:fld id="{00000000-1234-1234-1234-123412341234}" type="slidenum">
              <a:rPr lang="en-GB"/>
              <a:t>‹#›</a:t>
            </a:fld>
            <a:endParaRPr/>
          </a:p>
        </p:txBody>
      </p:sp>
      <p:sp>
        <p:nvSpPr>
          <p:cNvPr id="569" name="Google Shape;569;p10"/>
          <p:cNvSpPr txBox="1"/>
          <p:nvPr>
            <p:ph type="title"/>
          </p:nvPr>
        </p:nvSpPr>
        <p:spPr>
          <a:xfrm>
            <a:off x="371475" y="1125539"/>
            <a:ext cx="3577955" cy="5129346"/>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GB"/>
              <a:t>X-Road Setup</a:t>
            </a:r>
            <a:endParaRPr/>
          </a:p>
          <a:p>
            <a:pPr indent="0" lvl="0" marL="0" rtl="0" algn="l">
              <a:lnSpc>
                <a:spcPct val="100000"/>
              </a:lnSpc>
              <a:spcBef>
                <a:spcPts val="0"/>
              </a:spcBef>
              <a:spcAft>
                <a:spcPts val="0"/>
              </a:spcAft>
              <a:buClr>
                <a:schemeClr val="dk1"/>
              </a:buClr>
              <a:buSzPts val="3000"/>
              <a:buFont typeface="Arial"/>
              <a:buNone/>
            </a:pPr>
            <a:r>
              <a:rPr lang="en-GB" sz="1800"/>
              <a:t>Preparation for individual practice</a:t>
            </a:r>
            <a:endParaRPr sz="18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g32b3de7681c_1_571"/>
          <p:cNvSpPr txBox="1"/>
          <p:nvPr>
            <p:ph idx="1" type="body"/>
          </p:nvPr>
        </p:nvSpPr>
        <p:spPr>
          <a:xfrm>
            <a:off x="4443392" y="1520825"/>
            <a:ext cx="7377000" cy="47166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rPr lang="en-GB"/>
              <a:t>NIIS has released an update for X-Road.</a:t>
            </a:r>
            <a:endParaRPr/>
          </a:p>
          <a:p>
            <a:pPr indent="0" lvl="0" marL="0" rtl="0" algn="l">
              <a:lnSpc>
                <a:spcPct val="120000"/>
              </a:lnSpc>
              <a:spcBef>
                <a:spcPts val="500"/>
              </a:spcBef>
              <a:spcAft>
                <a:spcPts val="0"/>
              </a:spcAft>
              <a:buSzPts val="1400"/>
              <a:buNone/>
            </a:pPr>
            <a:r>
              <a:rPr lang="en-GB"/>
              <a:t>Home assignment:</a:t>
            </a:r>
            <a:endParaRPr/>
          </a:p>
          <a:p>
            <a:pPr indent="-317500" lvl="0" marL="457200" rtl="0" algn="l">
              <a:lnSpc>
                <a:spcPct val="120000"/>
              </a:lnSpc>
              <a:spcBef>
                <a:spcPts val="500"/>
              </a:spcBef>
              <a:spcAft>
                <a:spcPts val="0"/>
              </a:spcAft>
              <a:buSzPts val="1400"/>
              <a:buChar char="•"/>
            </a:pPr>
            <a:r>
              <a:rPr lang="en-GB"/>
              <a:t>Prepare PKI for an isolated X-Road instance setup.</a:t>
            </a:r>
            <a:endParaRPr/>
          </a:p>
          <a:p>
            <a:pPr indent="-317500" lvl="0" marL="457200" rtl="0" algn="l">
              <a:lnSpc>
                <a:spcPct val="120000"/>
              </a:lnSpc>
              <a:spcBef>
                <a:spcPts val="0"/>
              </a:spcBef>
              <a:spcAft>
                <a:spcPts val="0"/>
              </a:spcAft>
              <a:buSzPts val="1400"/>
              <a:buChar char="•"/>
            </a:pPr>
            <a:r>
              <a:rPr lang="en-GB"/>
              <a:t>Practice the setup independently from creating VMs to adding first member security server.</a:t>
            </a:r>
            <a:endParaRPr/>
          </a:p>
          <a:p>
            <a:pPr indent="0" lvl="0" marL="0" rtl="0" algn="l">
              <a:lnSpc>
                <a:spcPct val="120000"/>
              </a:lnSpc>
              <a:spcBef>
                <a:spcPts val="500"/>
              </a:spcBef>
              <a:spcAft>
                <a:spcPts val="0"/>
              </a:spcAft>
              <a:buSzPts val="1400"/>
              <a:buNone/>
            </a:pPr>
            <a:r>
              <a:rPr lang="en-GB"/>
              <a:t>You will need to do this upon every release to validate that for you the release is usable for introducing to TM-DEV instance.</a:t>
            </a:r>
            <a:endParaRPr/>
          </a:p>
        </p:txBody>
      </p:sp>
      <p:sp>
        <p:nvSpPr>
          <p:cNvPr id="576" name="Google Shape;576;g32b3de7681c_1_571"/>
          <p:cNvSpPr txBox="1"/>
          <p:nvPr>
            <p:ph idx="2" type="body"/>
          </p:nvPr>
        </p:nvSpPr>
        <p:spPr>
          <a:xfrm>
            <a:off x="4443391" y="1125538"/>
            <a:ext cx="7377000" cy="2874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577" name="Google Shape;577;g32b3de7681c_1_571"/>
          <p:cNvSpPr txBox="1"/>
          <p:nvPr>
            <p:ph type="title"/>
          </p:nvPr>
        </p:nvSpPr>
        <p:spPr>
          <a:xfrm>
            <a:off x="371475" y="1125538"/>
            <a:ext cx="3560700" cy="5111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After the training…</a:t>
            </a:r>
            <a:endParaRPr/>
          </a:p>
        </p:txBody>
      </p:sp>
      <p:sp>
        <p:nvSpPr>
          <p:cNvPr id="578" name="Google Shape;578;g32b3de7681c_1_571"/>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11"/>
          <p:cNvSpPr txBox="1"/>
          <p:nvPr>
            <p:ph idx="1" type="body"/>
          </p:nvPr>
        </p:nvSpPr>
        <p:spPr>
          <a:xfrm>
            <a:off x="371478" y="1125538"/>
            <a:ext cx="3560773"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1600"/>
              </a:spcBef>
              <a:spcAft>
                <a:spcPts val="1600"/>
              </a:spcAft>
              <a:buClr>
                <a:schemeClr val="accent2"/>
              </a:buClr>
              <a:buSzPct val="100000"/>
              <a:buNone/>
            </a:pPr>
            <a:r>
              <a:t/>
            </a:r>
            <a:endParaRPr/>
          </a:p>
        </p:txBody>
      </p:sp>
      <p:sp>
        <p:nvSpPr>
          <p:cNvPr id="584" name="Google Shape;584;p11"/>
          <p:cNvSpPr txBox="1"/>
          <p:nvPr>
            <p:ph idx="2" type="body"/>
          </p:nvPr>
        </p:nvSpPr>
        <p:spPr>
          <a:xfrm>
            <a:off x="4187828" y="6237288"/>
            <a:ext cx="7632696" cy="329767"/>
          </a:xfrm>
          <a:prstGeom prst="rect">
            <a:avLst/>
          </a:prstGeom>
          <a:noFill/>
          <a:ln>
            <a:noFill/>
          </a:ln>
        </p:spPr>
        <p:txBody>
          <a:bodyPr anchorCtr="0" anchor="ctr" bIns="0" lIns="0" spcFirstLastPara="1" rIns="0" wrap="square" tIns="0">
            <a:noAutofit/>
          </a:bodyPr>
          <a:lstStyle/>
          <a:p>
            <a:pPr indent="-285750" lvl="0" marL="285750" rtl="0" algn="l">
              <a:lnSpc>
                <a:spcPct val="120000"/>
              </a:lnSpc>
              <a:spcBef>
                <a:spcPts val="0"/>
              </a:spcBef>
              <a:spcAft>
                <a:spcPts val="0"/>
              </a:spcAft>
              <a:buClr>
                <a:srgbClr val="5D5D66"/>
              </a:buClr>
              <a:buSzPts val="1000"/>
              <a:buFont typeface="Arial"/>
              <a:buNone/>
            </a:pPr>
            <a:r>
              <a:t/>
            </a:r>
            <a:endParaRPr/>
          </a:p>
        </p:txBody>
      </p:sp>
      <p:sp>
        <p:nvSpPr>
          <p:cNvPr id="585" name="Google Shape;585;p11"/>
          <p:cNvSpPr/>
          <p:nvPr>
            <p:ph idx="3" type="chart"/>
          </p:nvPr>
        </p:nvSpPr>
        <p:spPr>
          <a:xfrm>
            <a:off x="4187825" y="1125537"/>
            <a:ext cx="7632698" cy="5111751"/>
          </a:xfrm>
          <a:prstGeom prst="rect">
            <a:avLst/>
          </a:prstGeom>
          <a:solidFill>
            <a:srgbClr val="F2F2F2"/>
          </a:solidFill>
          <a:ln>
            <a:noFill/>
          </a:ln>
        </p:spPr>
        <p:txBody>
          <a:bodyPr anchorCtr="0" anchor="t" bIns="0" lIns="0" spcFirstLastPara="1" rIns="0" wrap="square" tIns="684000">
            <a:noAutofit/>
          </a:bodyPr>
          <a:lstStyle/>
          <a:p>
            <a:pPr indent="0" lvl="0" marL="0" marR="0" rtl="0" algn="ctr">
              <a:lnSpc>
                <a:spcPct val="12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86" name="Google Shape;586;p11"/>
          <p:cNvSpPr txBox="1"/>
          <p:nvPr>
            <p:ph idx="4" type="body"/>
          </p:nvPr>
        </p:nvSpPr>
        <p:spPr>
          <a:xfrm>
            <a:off x="371478" y="2997288"/>
            <a:ext cx="3560773" cy="3240000"/>
          </a:xfrm>
          <a:prstGeom prst="rect">
            <a:avLst/>
          </a:prstGeom>
          <a:noFill/>
          <a:ln>
            <a:noFill/>
          </a:ln>
        </p:spPr>
        <p:txBody>
          <a:bodyPr anchorCtr="0" anchor="t" bIns="0" lIns="0" spcFirstLastPara="1" rIns="0" wrap="square" tIns="0">
            <a:noAutofit/>
          </a:bodyPr>
          <a:lstStyle/>
          <a:p>
            <a:pPr indent="-342899" lvl="0" marL="495295" rtl="0" algn="l">
              <a:lnSpc>
                <a:spcPct val="120000"/>
              </a:lnSpc>
              <a:spcBef>
                <a:spcPts val="0"/>
              </a:spcBef>
              <a:spcAft>
                <a:spcPts val="0"/>
              </a:spcAft>
              <a:buClr>
                <a:schemeClr val="dk1"/>
              </a:buClr>
              <a:buSzPts val="1400"/>
              <a:buFont typeface="Arial"/>
              <a:buAutoNum type="arabicPeriod"/>
            </a:pPr>
            <a:r>
              <a:rPr lang="en-GB"/>
              <a:t>Central Server</a:t>
            </a:r>
            <a:endParaRPr/>
          </a:p>
          <a:p>
            <a:pPr indent="-342899" lvl="0" marL="495295" rtl="0" algn="l">
              <a:lnSpc>
                <a:spcPct val="120000"/>
              </a:lnSpc>
              <a:spcBef>
                <a:spcPts val="500"/>
              </a:spcBef>
              <a:spcAft>
                <a:spcPts val="0"/>
              </a:spcAft>
              <a:buClr>
                <a:schemeClr val="dk1"/>
              </a:buClr>
              <a:buSzPts val="1400"/>
              <a:buFont typeface="Arial"/>
              <a:buAutoNum type="arabicPeriod"/>
            </a:pPr>
            <a:r>
              <a:rPr lang="en-GB"/>
              <a:t>Management Security Server</a:t>
            </a:r>
            <a:endParaRPr/>
          </a:p>
          <a:p>
            <a:pPr indent="-342899" lvl="0" marL="495295" rtl="0" algn="l">
              <a:lnSpc>
                <a:spcPct val="120000"/>
              </a:lnSpc>
              <a:spcBef>
                <a:spcPts val="500"/>
              </a:spcBef>
              <a:spcAft>
                <a:spcPts val="0"/>
              </a:spcAft>
              <a:buClr>
                <a:schemeClr val="dk1"/>
              </a:buClr>
              <a:buSzPts val="1400"/>
              <a:buFont typeface="Arial"/>
              <a:buAutoNum type="arabicPeriod"/>
            </a:pPr>
            <a:r>
              <a:rPr lang="en-GB"/>
              <a:t>Member Security Server</a:t>
            </a:r>
            <a:endParaRPr/>
          </a:p>
        </p:txBody>
      </p:sp>
      <p:sp>
        <p:nvSpPr>
          <p:cNvPr id="587" name="Google Shape;587;p11"/>
          <p:cNvSpPr txBox="1"/>
          <p:nvPr>
            <p:ph type="title"/>
          </p:nvPr>
        </p:nvSpPr>
        <p:spPr>
          <a:xfrm>
            <a:off x="371478" y="1520825"/>
            <a:ext cx="3560773" cy="138863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dk1"/>
              </a:buClr>
              <a:buSzPts val="3000"/>
              <a:buFont typeface="Arial"/>
              <a:buNone/>
            </a:pPr>
            <a:r>
              <a:rPr lang="en-GB"/>
              <a:t>Order of Setup</a:t>
            </a:r>
            <a:endParaRPr/>
          </a:p>
        </p:txBody>
      </p:sp>
      <p:pic>
        <p:nvPicPr>
          <p:cNvPr descr="Close up of checklist" id="588" name="Google Shape;588;p11"/>
          <p:cNvPicPr preferRelativeResize="0"/>
          <p:nvPr/>
        </p:nvPicPr>
        <p:blipFill rotWithShape="1">
          <a:blip r:embed="rId3">
            <a:alphaModFix/>
          </a:blip>
          <a:srcRect b="0" l="0" r="0" t="0"/>
          <a:stretch/>
        </p:blipFill>
        <p:spPr>
          <a:xfrm>
            <a:off x="4187825" y="1125536"/>
            <a:ext cx="7667627" cy="5111751"/>
          </a:xfrm>
          <a:prstGeom prst="rect">
            <a:avLst/>
          </a:prstGeom>
          <a:noFill/>
          <a:ln>
            <a:noFill/>
          </a:ln>
        </p:spPr>
      </p:pic>
      <p:sp>
        <p:nvSpPr>
          <p:cNvPr id="589" name="Google Shape;589;p11"/>
          <p:cNvSpPr txBox="1"/>
          <p:nvPr/>
        </p:nvSpPr>
        <p:spPr>
          <a:xfrm>
            <a:off x="15075" y="6567050"/>
            <a:ext cx="356400" cy="2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1"/>
                </a:solidFill>
              </a:rPr>
              <a:t>R</a:t>
            </a:r>
            <a:endParaRPr sz="10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g324ec8f9524_0_28"/>
          <p:cNvSpPr txBox="1"/>
          <p:nvPr>
            <p:ph idx="1" type="body"/>
          </p:nvPr>
        </p:nvSpPr>
        <p:spPr>
          <a:xfrm>
            <a:off x="5703885" y="1125538"/>
            <a:ext cx="6117600" cy="287400"/>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595" name="Google Shape;595;g324ec8f9524_0_28"/>
          <p:cNvSpPr txBox="1"/>
          <p:nvPr>
            <p:ph idx="2" type="body"/>
          </p:nvPr>
        </p:nvSpPr>
        <p:spPr>
          <a:xfrm>
            <a:off x="5703868" y="3593990"/>
            <a:ext cx="6116700" cy="26433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How to install Central Server</a:t>
            </a:r>
            <a:endParaRPr/>
          </a:p>
          <a:p>
            <a:pPr indent="-285750" lvl="0" marL="285750" rtl="0" algn="l">
              <a:lnSpc>
                <a:spcPct val="120000"/>
              </a:lnSpc>
              <a:spcBef>
                <a:spcPts val="500"/>
              </a:spcBef>
              <a:spcAft>
                <a:spcPts val="0"/>
              </a:spcAft>
              <a:buClr>
                <a:schemeClr val="dk1"/>
              </a:buClr>
              <a:buSzPts val="1400"/>
              <a:buChar char="•"/>
            </a:pPr>
            <a:r>
              <a:rPr lang="en-GB"/>
              <a:t>How to setup Central server</a:t>
            </a:r>
            <a:endParaRPr/>
          </a:p>
        </p:txBody>
      </p:sp>
      <p:pic>
        <p:nvPicPr>
          <p:cNvPr descr="Abstract green lights" id="596" name="Google Shape;596;g324ec8f9524_0_28"/>
          <p:cNvPicPr preferRelativeResize="0"/>
          <p:nvPr>
            <p:ph idx="3" type="pic"/>
          </p:nvPr>
        </p:nvPicPr>
        <p:blipFill rotWithShape="1">
          <a:blip r:embed="rId3">
            <a:alphaModFix/>
          </a:blip>
          <a:srcRect b="0" l="20210" r="20204" t="0"/>
          <a:stretch/>
        </p:blipFill>
        <p:spPr>
          <a:xfrm>
            <a:off x="0" y="0"/>
            <a:ext cx="5448300" cy="6857553"/>
          </a:xfrm>
          <a:prstGeom prst="rect">
            <a:avLst/>
          </a:prstGeom>
          <a:solidFill>
            <a:srgbClr val="FAFAF9"/>
          </a:solidFill>
          <a:ln>
            <a:noFill/>
          </a:ln>
        </p:spPr>
      </p:pic>
      <p:sp>
        <p:nvSpPr>
          <p:cNvPr id="597" name="Google Shape;597;g324ec8f9524_0_28"/>
          <p:cNvSpPr txBox="1"/>
          <p:nvPr>
            <p:ph type="title"/>
          </p:nvPr>
        </p:nvSpPr>
        <p:spPr>
          <a:xfrm>
            <a:off x="5703868" y="1520825"/>
            <a:ext cx="6116700" cy="1962300"/>
          </a:xfrm>
          <a:prstGeom prst="rect">
            <a:avLst/>
          </a:prstGeom>
          <a:noFill/>
          <a:ln>
            <a:noFill/>
          </a:ln>
        </p:spPr>
        <p:txBody>
          <a:bodyPr anchorCtr="0" anchor="t" bIns="121900" lIns="121900" spcFirstLastPara="1" rIns="121900" wrap="square" tIns="121900">
            <a:normAutofit/>
          </a:bodyPr>
          <a:lstStyle/>
          <a:p>
            <a:pPr indent="0" lvl="0" marL="0" rtl="0" algn="l">
              <a:lnSpc>
                <a:spcPct val="80000"/>
              </a:lnSpc>
              <a:spcBef>
                <a:spcPts val="0"/>
              </a:spcBef>
              <a:spcAft>
                <a:spcPts val="0"/>
              </a:spcAft>
              <a:buClr>
                <a:schemeClr val="dk1"/>
              </a:buClr>
              <a:buSzPts val="5000"/>
              <a:buFont typeface="Arial"/>
              <a:buNone/>
            </a:pPr>
            <a:r>
              <a:rPr lang="en-GB"/>
              <a:t>Central Server practice</a:t>
            </a:r>
            <a:endParaRPr/>
          </a:p>
        </p:txBody>
      </p:sp>
      <p:sp>
        <p:nvSpPr>
          <p:cNvPr id="598" name="Google Shape;598;g324ec8f9524_0_28"/>
          <p:cNvSpPr txBox="1"/>
          <p:nvPr>
            <p:ph idx="4" type="body"/>
          </p:nvPr>
        </p:nvSpPr>
        <p:spPr>
          <a:xfrm>
            <a:off x="371475" y="379325"/>
            <a:ext cx="14760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g2a4e0ddbd71_0_24"/>
          <p:cNvSpPr txBox="1"/>
          <p:nvPr>
            <p:ph idx="1" type="body"/>
          </p:nvPr>
        </p:nvSpPr>
        <p:spPr>
          <a:xfrm>
            <a:off x="371461" y="2205038"/>
            <a:ext cx="11448300" cy="4032300"/>
          </a:xfrm>
          <a:prstGeom prst="rect">
            <a:avLst/>
          </a:prstGeom>
          <a:noFill/>
          <a:ln>
            <a:noFill/>
          </a:ln>
        </p:spPr>
        <p:txBody>
          <a:bodyPr anchorCtr="0" anchor="t" bIns="0" lIns="0" spcFirstLastPara="1" rIns="0" wrap="square" tIns="0">
            <a:noAutofit/>
          </a:bodyPr>
          <a:lstStyle/>
          <a:p>
            <a:pPr indent="-330200" lvl="0" marL="457200" rtl="0" algn="l">
              <a:lnSpc>
                <a:spcPct val="120000"/>
              </a:lnSpc>
              <a:spcBef>
                <a:spcPts val="500"/>
              </a:spcBef>
              <a:spcAft>
                <a:spcPts val="0"/>
              </a:spcAft>
              <a:buSzPts val="1600"/>
              <a:buChar char="•"/>
            </a:pPr>
            <a:r>
              <a:rPr lang="en-GB" sz="1600"/>
              <a:t>Ubuntu 22.04 LTS or Ubuntu 24.04 LTS</a:t>
            </a:r>
            <a:endParaRPr sz="1600"/>
          </a:p>
          <a:p>
            <a:pPr indent="-330200" lvl="0" marL="457200" rtl="0" algn="l">
              <a:lnSpc>
                <a:spcPct val="120000"/>
              </a:lnSpc>
              <a:spcBef>
                <a:spcPts val="0"/>
              </a:spcBef>
              <a:spcAft>
                <a:spcPts val="0"/>
              </a:spcAft>
              <a:buSzPts val="1600"/>
              <a:buChar char="•"/>
            </a:pPr>
            <a:r>
              <a:rPr lang="en-GB" sz="1600"/>
              <a:t>Virtual machine with min 2gb ram, 1 cpu and 40gb of hard disk space (mostly for the logs)</a:t>
            </a:r>
            <a:endParaRPr sz="1600"/>
          </a:p>
          <a:p>
            <a:pPr indent="-330200" lvl="0" marL="457200" rtl="0" algn="l">
              <a:lnSpc>
                <a:spcPct val="120000"/>
              </a:lnSpc>
              <a:spcBef>
                <a:spcPts val="0"/>
              </a:spcBef>
              <a:spcAft>
                <a:spcPts val="0"/>
              </a:spcAft>
              <a:buSzPts val="1600"/>
              <a:buChar char="•"/>
            </a:pPr>
            <a:r>
              <a:rPr lang="en-GB" sz="1600"/>
              <a:t>Internet connection or access to a internal X-Road repository</a:t>
            </a:r>
            <a:endParaRPr sz="1600"/>
          </a:p>
          <a:p>
            <a:pPr indent="-330200" lvl="0" marL="457200" rtl="0" algn="l">
              <a:lnSpc>
                <a:spcPct val="120000"/>
              </a:lnSpc>
              <a:spcBef>
                <a:spcPts val="0"/>
              </a:spcBef>
              <a:spcAft>
                <a:spcPts val="0"/>
              </a:spcAft>
              <a:buSzPts val="1600"/>
              <a:buChar char="•"/>
            </a:pPr>
            <a:r>
              <a:rPr lang="en-GB" sz="1600"/>
              <a:t>Root access to the machine</a:t>
            </a:r>
            <a:endParaRPr sz="1600"/>
          </a:p>
          <a:p>
            <a:pPr indent="-330200" lvl="0" marL="457200" rtl="0" algn="l">
              <a:lnSpc>
                <a:spcPct val="120000"/>
              </a:lnSpc>
              <a:spcBef>
                <a:spcPts val="0"/>
              </a:spcBef>
              <a:spcAft>
                <a:spcPts val="0"/>
              </a:spcAft>
              <a:buSzPts val="1600"/>
              <a:buChar char="•"/>
            </a:pPr>
            <a:r>
              <a:rPr lang="en-GB" sz="1600"/>
              <a:t>Additional requirements are available from official documentation (networking etc): https://github.com/nordic-institute/X-Road/blob/master/doc/Manuals/ig-cs_x-road_6_central_server_installation_guide.md#21-prerequisites-to-installation</a:t>
            </a:r>
            <a:endParaRPr sz="1600"/>
          </a:p>
          <a:p>
            <a:pPr indent="0" lvl="0" marL="457200" rtl="0" algn="l">
              <a:lnSpc>
                <a:spcPct val="120000"/>
              </a:lnSpc>
              <a:spcBef>
                <a:spcPts val="500"/>
              </a:spcBef>
              <a:spcAft>
                <a:spcPts val="0"/>
              </a:spcAft>
              <a:buSzPts val="1400"/>
              <a:buNone/>
            </a:pPr>
            <a:r>
              <a:t/>
            </a:r>
            <a:endParaRPr sz="1600"/>
          </a:p>
        </p:txBody>
      </p:sp>
      <p:sp>
        <p:nvSpPr>
          <p:cNvPr id="605" name="Google Shape;605;g2a4e0ddbd71_0_24"/>
          <p:cNvSpPr txBox="1"/>
          <p:nvPr>
            <p:ph idx="2" type="body"/>
          </p:nvPr>
        </p:nvSpPr>
        <p:spPr>
          <a:xfrm>
            <a:off x="371461" y="773404"/>
            <a:ext cx="11448300" cy="1977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606" name="Google Shape;606;g2a4e0ddbd71_0_24"/>
          <p:cNvSpPr txBox="1"/>
          <p:nvPr>
            <p:ph type="title"/>
          </p:nvPr>
        </p:nvSpPr>
        <p:spPr>
          <a:xfrm>
            <a:off x="371476" y="1125538"/>
            <a:ext cx="114489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Requirements</a:t>
            </a:r>
            <a:endParaRPr/>
          </a:p>
        </p:txBody>
      </p:sp>
      <p:sp>
        <p:nvSpPr>
          <p:cNvPr id="607" name="Google Shape;607;g2a4e0ddbd71_0_24"/>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g324ec8f9524_0_46"/>
          <p:cNvSpPr txBox="1"/>
          <p:nvPr>
            <p:ph idx="1" type="body"/>
          </p:nvPr>
        </p:nvSpPr>
        <p:spPr>
          <a:xfrm>
            <a:off x="371461" y="2205038"/>
            <a:ext cx="11448300" cy="4032300"/>
          </a:xfrm>
          <a:prstGeom prst="rect">
            <a:avLst/>
          </a:prstGeom>
          <a:noFill/>
          <a:ln>
            <a:noFill/>
          </a:ln>
        </p:spPr>
        <p:txBody>
          <a:bodyPr anchorCtr="0" anchor="t" bIns="0" lIns="0" spcFirstLastPara="1" rIns="0" wrap="square" tIns="0">
            <a:noAutofit/>
          </a:bodyPr>
          <a:lstStyle/>
          <a:p>
            <a:pPr indent="-342900" lvl="0" marL="457200" rtl="0" algn="l">
              <a:lnSpc>
                <a:spcPct val="120000"/>
              </a:lnSpc>
              <a:spcBef>
                <a:spcPts val="500"/>
              </a:spcBef>
              <a:spcAft>
                <a:spcPts val="0"/>
              </a:spcAft>
              <a:buSzPts val="1800"/>
              <a:buChar char="•"/>
            </a:pPr>
            <a:r>
              <a:rPr lang="en-GB" sz="1800"/>
              <a:t>Add a new user to the VM, that will be the super admin user.</a:t>
            </a:r>
            <a:endParaRPr sz="1800"/>
          </a:p>
          <a:p>
            <a:pPr indent="-342900" lvl="0" marL="457200" rtl="0" algn="l">
              <a:lnSpc>
                <a:spcPct val="120000"/>
              </a:lnSpc>
              <a:spcBef>
                <a:spcPts val="0"/>
              </a:spcBef>
              <a:spcAft>
                <a:spcPts val="0"/>
              </a:spcAft>
              <a:buSzPts val="1800"/>
              <a:buChar char="•"/>
            </a:pPr>
            <a:r>
              <a:rPr lang="en-GB" sz="1800"/>
              <a:t>Add the X-Road repository key to the VM</a:t>
            </a:r>
            <a:endParaRPr sz="1800"/>
          </a:p>
          <a:p>
            <a:pPr indent="-342900" lvl="1" marL="914400" rtl="0" algn="l">
              <a:lnSpc>
                <a:spcPct val="120000"/>
              </a:lnSpc>
              <a:spcBef>
                <a:spcPts val="0"/>
              </a:spcBef>
              <a:spcAft>
                <a:spcPts val="0"/>
              </a:spcAft>
              <a:buSzPts val="1800"/>
              <a:buChar char="•"/>
            </a:pPr>
            <a:r>
              <a:rPr lang="en-GB" sz="1800">
                <a:extLst>
                  <a:ext uri="http://customooxmlschemas.google.com/">
                    <go:slidesCustomData xmlns:go="http://customooxmlschemas.google.com/" textRoundtripDataId="2"/>
                  </a:ext>
                </a:extLst>
              </a:rPr>
              <a:t>curl http://217.174.238.40/key/public | sudo apt-key add -</a:t>
            </a:r>
            <a:endParaRPr sz="1800"/>
          </a:p>
          <a:p>
            <a:pPr indent="-342900" lvl="0" marL="457200" rtl="0" algn="l">
              <a:lnSpc>
                <a:spcPct val="120000"/>
              </a:lnSpc>
              <a:spcBef>
                <a:spcPts val="0"/>
              </a:spcBef>
              <a:spcAft>
                <a:spcPts val="0"/>
              </a:spcAft>
              <a:buSzPts val="1800"/>
              <a:buChar char="•"/>
            </a:pPr>
            <a:r>
              <a:rPr lang="en-GB" sz="1800"/>
              <a:t>Add the X-Road repository address to the VM</a:t>
            </a:r>
            <a:endParaRPr sz="1800"/>
          </a:p>
          <a:p>
            <a:pPr indent="-342900" lvl="1" marL="914400" rtl="0" algn="l">
              <a:lnSpc>
                <a:spcPct val="120000"/>
              </a:lnSpc>
              <a:spcBef>
                <a:spcPts val="0"/>
              </a:spcBef>
              <a:spcAft>
                <a:spcPts val="0"/>
              </a:spcAft>
              <a:buSzPts val="1800"/>
              <a:buChar char="•"/>
            </a:pPr>
            <a:r>
              <a:rPr lang="en-GB" sz="1800">
                <a:extLst>
                  <a:ext uri="http://customooxmlschemas.google.com/">
                    <go:slidesCustomData xmlns:go="http://customooxmlschemas.google.com/" textRoundtripDataId="3"/>
                  </a:ext>
                </a:extLst>
              </a:rPr>
              <a:t>sudo apt-add-repository -y "deb http://217.174.238.40/xroad-release-deb $(lsb_release -sc)-current main"</a:t>
            </a:r>
            <a:endParaRPr sz="1800"/>
          </a:p>
          <a:p>
            <a:pPr indent="0" lvl="0" marL="457200" rtl="0" algn="l">
              <a:lnSpc>
                <a:spcPct val="120000"/>
              </a:lnSpc>
              <a:spcBef>
                <a:spcPts val="500"/>
              </a:spcBef>
              <a:spcAft>
                <a:spcPts val="0"/>
              </a:spcAft>
              <a:buSzPts val="1400"/>
              <a:buNone/>
            </a:pPr>
            <a:r>
              <a:rPr lang="en-GB" sz="1800"/>
              <a:t>This will install Central Server with internal database. Using external database, like Production is set up, requires more steps. How to is here: </a:t>
            </a:r>
            <a:r>
              <a:rPr lang="en-GB" sz="1800" u="sng">
                <a:solidFill>
                  <a:schemeClr val="hlink"/>
                </a:solidFill>
                <a:hlinkClick r:id="rId3"/>
              </a:rPr>
              <a:t>https://github.com/nordic-institute/X-Road/blob/master/doc/Manuals/ig-cs_x-road_6_central_server_installation_guide.md#26-remote-database-setup-optional</a:t>
            </a:r>
            <a:endParaRPr sz="1800"/>
          </a:p>
          <a:p>
            <a:pPr indent="0" lvl="0" marL="457200" rtl="0" algn="l">
              <a:lnSpc>
                <a:spcPct val="120000"/>
              </a:lnSpc>
              <a:spcBef>
                <a:spcPts val="500"/>
              </a:spcBef>
              <a:spcAft>
                <a:spcPts val="0"/>
              </a:spcAft>
              <a:buSzPts val="1400"/>
              <a:buNone/>
            </a:pPr>
            <a:r>
              <a:rPr lang="en-GB" sz="1800"/>
              <a:t>High Availability is described here: https://github.com/nordic-institute/X-Road/blob/master/doc/Manuals/ig-csha_x-road_6_ha_installation_guide.md</a:t>
            </a:r>
            <a:endParaRPr sz="1800"/>
          </a:p>
        </p:txBody>
      </p:sp>
      <p:sp>
        <p:nvSpPr>
          <p:cNvPr id="614" name="Google Shape;614;g324ec8f9524_0_46"/>
          <p:cNvSpPr txBox="1"/>
          <p:nvPr>
            <p:ph idx="2" type="body"/>
          </p:nvPr>
        </p:nvSpPr>
        <p:spPr>
          <a:xfrm>
            <a:off x="371461" y="773404"/>
            <a:ext cx="11448300" cy="1977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615" name="Google Shape;615;g324ec8f9524_0_46"/>
          <p:cNvSpPr txBox="1"/>
          <p:nvPr>
            <p:ph type="title"/>
          </p:nvPr>
        </p:nvSpPr>
        <p:spPr>
          <a:xfrm>
            <a:off x="371476" y="1125538"/>
            <a:ext cx="114489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Installation</a:t>
            </a:r>
            <a:endParaRPr/>
          </a:p>
        </p:txBody>
      </p:sp>
      <p:sp>
        <p:nvSpPr>
          <p:cNvPr id="616" name="Google Shape;616;g324ec8f9524_0_46"/>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700"/>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
          <p:cNvSpPr txBox="1"/>
          <p:nvPr>
            <p:ph type="title"/>
          </p:nvPr>
        </p:nvSpPr>
        <p:spPr>
          <a:xfrm>
            <a:off x="5704045" y="1089025"/>
            <a:ext cx="6122194" cy="7564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GB"/>
              <a:t>Agenda</a:t>
            </a:r>
            <a:endParaRPr/>
          </a:p>
        </p:txBody>
      </p:sp>
      <p:sp>
        <p:nvSpPr>
          <p:cNvPr id="398" name="Google Shape;398;p2"/>
          <p:cNvSpPr txBox="1"/>
          <p:nvPr>
            <p:ph idx="16" type="body"/>
          </p:nvPr>
        </p:nvSpPr>
        <p:spPr>
          <a:xfrm>
            <a:off x="381000" y="1496291"/>
            <a:ext cx="2296800" cy="4740997"/>
          </a:xfrm>
          <a:prstGeom prst="rect">
            <a:avLst/>
          </a:prstGeom>
          <a:noFill/>
          <a:ln>
            <a:noFill/>
          </a:ln>
        </p:spPr>
        <p:txBody>
          <a:bodyPr anchorCtr="0" anchor="b" bIns="0" lIns="0" spcFirstLastPara="1" rIns="0" wrap="square" tIns="0">
            <a:noAutofit/>
          </a:bodyPr>
          <a:lstStyle/>
          <a:p>
            <a:pPr indent="0" lvl="0" marL="0" rtl="0" algn="r">
              <a:lnSpc>
                <a:spcPct val="120000"/>
              </a:lnSpc>
              <a:spcBef>
                <a:spcPts val="0"/>
              </a:spcBef>
              <a:spcAft>
                <a:spcPts val="0"/>
              </a:spcAft>
              <a:buClr>
                <a:schemeClr val="lt1"/>
              </a:buClr>
              <a:buSzPts val="1500"/>
              <a:buNone/>
            </a:pPr>
            <a:r>
              <a:rPr lang="en-GB"/>
              <a:t>Breaks around 11.a.m.  and 1.p,m.. As we have a lot to cover… lets see how time goes.</a:t>
            </a:r>
            <a:endParaRPr/>
          </a:p>
        </p:txBody>
      </p:sp>
      <p:sp>
        <p:nvSpPr>
          <p:cNvPr id="399" name="Google Shape;399;p2"/>
          <p:cNvSpPr txBox="1"/>
          <p:nvPr>
            <p:ph idx="1" type="body"/>
          </p:nvPr>
        </p:nvSpPr>
        <p:spPr>
          <a:xfrm>
            <a:off x="6964520" y="2025774"/>
            <a:ext cx="4861800" cy="576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1000"/>
              </a:spcBef>
              <a:spcAft>
                <a:spcPts val="0"/>
              </a:spcAft>
              <a:buSzPts val="2000"/>
              <a:buNone/>
            </a:pPr>
            <a:r>
              <a:rPr lang="en-GB"/>
              <a:t>Components and Interfaces</a:t>
            </a:r>
            <a:endParaRPr/>
          </a:p>
        </p:txBody>
      </p:sp>
      <p:sp>
        <p:nvSpPr>
          <p:cNvPr id="400" name="Google Shape;400;p2"/>
          <p:cNvSpPr txBox="1"/>
          <p:nvPr>
            <p:ph idx="2" type="body"/>
          </p:nvPr>
        </p:nvSpPr>
        <p:spPr>
          <a:xfrm>
            <a:off x="5704045" y="2025774"/>
            <a:ext cx="1039800" cy="5760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1000"/>
              </a:spcBef>
              <a:spcAft>
                <a:spcPts val="0"/>
              </a:spcAft>
              <a:buSzPts val="2000"/>
              <a:buNone/>
            </a:pPr>
            <a:r>
              <a:rPr lang="en-GB"/>
              <a:t>1</a:t>
            </a:r>
            <a:endParaRPr/>
          </a:p>
        </p:txBody>
      </p:sp>
      <p:sp>
        <p:nvSpPr>
          <p:cNvPr id="401" name="Google Shape;401;p2"/>
          <p:cNvSpPr txBox="1"/>
          <p:nvPr>
            <p:ph idx="3" type="body"/>
          </p:nvPr>
        </p:nvSpPr>
        <p:spPr>
          <a:xfrm>
            <a:off x="6964519" y="2752900"/>
            <a:ext cx="4861800" cy="576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1000"/>
              </a:spcBef>
              <a:spcAft>
                <a:spcPts val="0"/>
              </a:spcAft>
              <a:buSzPts val="2000"/>
              <a:buNone/>
            </a:pPr>
            <a:r>
              <a:rPr lang="en-GB"/>
              <a:t>Setup and initial configuration</a:t>
            </a:r>
            <a:endParaRPr/>
          </a:p>
        </p:txBody>
      </p:sp>
      <p:sp>
        <p:nvSpPr>
          <p:cNvPr id="402" name="Google Shape;402;p2"/>
          <p:cNvSpPr txBox="1"/>
          <p:nvPr>
            <p:ph idx="4" type="body"/>
          </p:nvPr>
        </p:nvSpPr>
        <p:spPr>
          <a:xfrm>
            <a:off x="5704045" y="2752887"/>
            <a:ext cx="1039800" cy="5760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1000"/>
              </a:spcBef>
              <a:spcAft>
                <a:spcPts val="0"/>
              </a:spcAft>
              <a:buSzPts val="2000"/>
              <a:buNone/>
            </a:pPr>
            <a:r>
              <a:rPr lang="en-GB"/>
              <a:t>2</a:t>
            </a:r>
            <a:endParaRPr/>
          </a:p>
        </p:txBody>
      </p:sp>
      <p:sp>
        <p:nvSpPr>
          <p:cNvPr id="403" name="Google Shape;403;p2"/>
          <p:cNvSpPr txBox="1"/>
          <p:nvPr>
            <p:ph idx="5" type="body"/>
          </p:nvPr>
        </p:nvSpPr>
        <p:spPr>
          <a:xfrm>
            <a:off x="6964519" y="3480000"/>
            <a:ext cx="4861800" cy="576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1000"/>
              </a:spcBef>
              <a:spcAft>
                <a:spcPts val="0"/>
              </a:spcAft>
              <a:buSzPts val="2000"/>
              <a:buNone/>
            </a:pPr>
            <a:r>
              <a:rPr lang="en-GB"/>
              <a:t>Member management with practice</a:t>
            </a:r>
            <a:endParaRPr/>
          </a:p>
        </p:txBody>
      </p:sp>
      <p:sp>
        <p:nvSpPr>
          <p:cNvPr id="404" name="Google Shape;404;p2"/>
          <p:cNvSpPr txBox="1"/>
          <p:nvPr>
            <p:ph idx="6" type="body"/>
          </p:nvPr>
        </p:nvSpPr>
        <p:spPr>
          <a:xfrm>
            <a:off x="5704045" y="3480000"/>
            <a:ext cx="1039800" cy="5760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1000"/>
              </a:spcBef>
              <a:spcAft>
                <a:spcPts val="0"/>
              </a:spcAft>
              <a:buSzPts val="2000"/>
              <a:buNone/>
            </a:pPr>
            <a:r>
              <a:rPr lang="en-GB"/>
              <a:t>3</a:t>
            </a:r>
            <a:endParaRPr/>
          </a:p>
        </p:txBody>
      </p:sp>
      <p:sp>
        <p:nvSpPr>
          <p:cNvPr id="405" name="Google Shape;405;p2"/>
          <p:cNvSpPr txBox="1"/>
          <p:nvPr>
            <p:ph idx="7" type="body"/>
          </p:nvPr>
        </p:nvSpPr>
        <p:spPr>
          <a:xfrm>
            <a:off x="6964519" y="4207113"/>
            <a:ext cx="4861800" cy="576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1000"/>
              </a:spcBef>
              <a:spcAft>
                <a:spcPts val="0"/>
              </a:spcAft>
              <a:buSzPts val="2000"/>
              <a:buNone/>
            </a:pPr>
            <a:r>
              <a:rPr lang="en-GB"/>
              <a:t>SLA, Operation and Maintenance</a:t>
            </a:r>
            <a:endParaRPr/>
          </a:p>
        </p:txBody>
      </p:sp>
      <p:sp>
        <p:nvSpPr>
          <p:cNvPr id="406" name="Google Shape;406;p2"/>
          <p:cNvSpPr txBox="1"/>
          <p:nvPr>
            <p:ph idx="8" type="body"/>
          </p:nvPr>
        </p:nvSpPr>
        <p:spPr>
          <a:xfrm>
            <a:off x="5704045" y="4207113"/>
            <a:ext cx="1039800" cy="5760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1000"/>
              </a:spcBef>
              <a:spcAft>
                <a:spcPts val="0"/>
              </a:spcAft>
              <a:buSzPts val="2000"/>
              <a:buNone/>
            </a:pPr>
            <a:r>
              <a:rPr lang="en-GB"/>
              <a:t>4</a:t>
            </a:r>
            <a:endParaRPr/>
          </a:p>
        </p:txBody>
      </p:sp>
      <p:sp>
        <p:nvSpPr>
          <p:cNvPr id="407" name="Google Shape;407;p2"/>
          <p:cNvSpPr txBox="1"/>
          <p:nvPr>
            <p:ph idx="9" type="body"/>
          </p:nvPr>
        </p:nvSpPr>
        <p:spPr>
          <a:xfrm>
            <a:off x="6964519" y="4934225"/>
            <a:ext cx="4861800" cy="576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1000"/>
              </a:spcBef>
              <a:spcAft>
                <a:spcPts val="0"/>
              </a:spcAft>
              <a:buSzPts val="2000"/>
              <a:buNone/>
            </a:pPr>
            <a:r>
              <a:rPr lang="en-GB"/>
              <a:t>Governance and Community</a:t>
            </a:r>
            <a:endParaRPr/>
          </a:p>
        </p:txBody>
      </p:sp>
      <p:sp>
        <p:nvSpPr>
          <p:cNvPr id="408" name="Google Shape;408;p2"/>
          <p:cNvSpPr txBox="1"/>
          <p:nvPr>
            <p:ph idx="13" type="body"/>
          </p:nvPr>
        </p:nvSpPr>
        <p:spPr>
          <a:xfrm>
            <a:off x="5704045" y="4934225"/>
            <a:ext cx="1039800" cy="5760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1000"/>
              </a:spcBef>
              <a:spcAft>
                <a:spcPts val="0"/>
              </a:spcAft>
              <a:buSzPts val="2000"/>
              <a:buNone/>
            </a:pPr>
            <a:r>
              <a:rPr lang="en-GB"/>
              <a:t>5</a:t>
            </a:r>
            <a:endParaRPr/>
          </a:p>
        </p:txBody>
      </p:sp>
      <p:sp>
        <p:nvSpPr>
          <p:cNvPr id="409" name="Google Shape;409;p2"/>
          <p:cNvSpPr txBox="1"/>
          <p:nvPr>
            <p:ph idx="14" type="body"/>
          </p:nvPr>
        </p:nvSpPr>
        <p:spPr>
          <a:xfrm>
            <a:off x="6964519" y="5661337"/>
            <a:ext cx="4861800" cy="576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1000"/>
              </a:spcBef>
              <a:spcAft>
                <a:spcPts val="0"/>
              </a:spcAft>
              <a:buSzPts val="2000"/>
              <a:buNone/>
            </a:pPr>
            <a:r>
              <a:rPr lang="en-GB"/>
              <a:t>Test</a:t>
            </a:r>
            <a:endParaRPr/>
          </a:p>
        </p:txBody>
      </p:sp>
      <p:sp>
        <p:nvSpPr>
          <p:cNvPr id="410" name="Google Shape;410;p2"/>
          <p:cNvSpPr txBox="1"/>
          <p:nvPr>
            <p:ph idx="15" type="body"/>
          </p:nvPr>
        </p:nvSpPr>
        <p:spPr>
          <a:xfrm>
            <a:off x="5704045" y="5661337"/>
            <a:ext cx="1039800" cy="5760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1000"/>
              </a:spcBef>
              <a:spcAft>
                <a:spcPts val="0"/>
              </a:spcAft>
              <a:buSzPts val="2000"/>
              <a:buNone/>
            </a:pPr>
            <a:r>
              <a:rPr lang="en-GB"/>
              <a:t>6</a:t>
            </a:r>
            <a:endParaRPr/>
          </a:p>
        </p:txBody>
      </p:sp>
      <p:sp>
        <p:nvSpPr>
          <p:cNvPr id="411" name="Google Shape;411;p2"/>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g324ec8f9524_0_54"/>
          <p:cNvSpPr txBox="1"/>
          <p:nvPr>
            <p:ph idx="1" type="body"/>
          </p:nvPr>
        </p:nvSpPr>
        <p:spPr>
          <a:xfrm>
            <a:off x="371461" y="2205038"/>
            <a:ext cx="11448300" cy="4032300"/>
          </a:xfrm>
          <a:prstGeom prst="rect">
            <a:avLst/>
          </a:prstGeom>
          <a:noFill/>
          <a:ln>
            <a:noFill/>
          </a:ln>
        </p:spPr>
        <p:txBody>
          <a:bodyPr anchorCtr="0" anchor="t" bIns="0" lIns="0" spcFirstLastPara="1" rIns="0" wrap="square" tIns="0">
            <a:noAutofit/>
          </a:bodyPr>
          <a:lstStyle/>
          <a:p>
            <a:pPr indent="-342900" lvl="0" marL="457200" rtl="0" algn="l">
              <a:lnSpc>
                <a:spcPct val="120000"/>
              </a:lnSpc>
              <a:spcBef>
                <a:spcPts val="500"/>
              </a:spcBef>
              <a:spcAft>
                <a:spcPts val="0"/>
              </a:spcAft>
              <a:buSzPts val="1800"/>
              <a:buChar char="•"/>
            </a:pPr>
            <a:r>
              <a:rPr lang="en-GB" sz="1800"/>
              <a:t>When first time login, an instances needs to be created.</a:t>
            </a:r>
            <a:endParaRPr sz="1800"/>
          </a:p>
          <a:p>
            <a:pPr indent="-342900" lvl="1" marL="914400" rtl="0" algn="l">
              <a:lnSpc>
                <a:spcPct val="120000"/>
              </a:lnSpc>
              <a:spcBef>
                <a:spcPts val="0"/>
              </a:spcBef>
              <a:spcAft>
                <a:spcPts val="0"/>
              </a:spcAft>
              <a:buSzPts val="1800"/>
              <a:buChar char="•"/>
            </a:pPr>
            <a:r>
              <a:rPr lang="en-GB" sz="1800"/>
              <a:t>Instance name</a:t>
            </a:r>
            <a:endParaRPr sz="1800"/>
          </a:p>
          <a:p>
            <a:pPr indent="-342900" lvl="1" marL="914400" rtl="0" algn="l">
              <a:lnSpc>
                <a:spcPct val="120000"/>
              </a:lnSpc>
              <a:spcBef>
                <a:spcPts val="0"/>
              </a:spcBef>
              <a:spcAft>
                <a:spcPts val="0"/>
              </a:spcAft>
              <a:buSzPts val="1800"/>
              <a:buChar char="•"/>
            </a:pPr>
            <a:r>
              <a:rPr lang="en-GB" sz="1800"/>
              <a:t>Server address to be set</a:t>
            </a:r>
            <a:endParaRPr sz="1800"/>
          </a:p>
          <a:p>
            <a:pPr indent="-342900" lvl="1" marL="914400" rtl="0" algn="l">
              <a:lnSpc>
                <a:spcPct val="120000"/>
              </a:lnSpc>
              <a:spcBef>
                <a:spcPts val="0"/>
              </a:spcBef>
              <a:spcAft>
                <a:spcPts val="0"/>
              </a:spcAft>
              <a:buSzPts val="1800"/>
              <a:buChar char="•"/>
            </a:pPr>
            <a:r>
              <a:rPr lang="en-GB" sz="1800"/>
              <a:t>PIN created</a:t>
            </a:r>
            <a:endParaRPr sz="1800"/>
          </a:p>
        </p:txBody>
      </p:sp>
      <p:sp>
        <p:nvSpPr>
          <p:cNvPr id="623" name="Google Shape;623;g324ec8f9524_0_54"/>
          <p:cNvSpPr txBox="1"/>
          <p:nvPr>
            <p:ph idx="2" type="body"/>
          </p:nvPr>
        </p:nvSpPr>
        <p:spPr>
          <a:xfrm>
            <a:off x="371461" y="773404"/>
            <a:ext cx="11448300" cy="1977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624" name="Google Shape;624;g324ec8f9524_0_54"/>
          <p:cNvSpPr txBox="1"/>
          <p:nvPr>
            <p:ph type="title"/>
          </p:nvPr>
        </p:nvSpPr>
        <p:spPr>
          <a:xfrm>
            <a:off x="371476" y="1125538"/>
            <a:ext cx="114489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Initial configuration</a:t>
            </a:r>
            <a:endParaRPr/>
          </a:p>
        </p:txBody>
      </p:sp>
      <p:sp>
        <p:nvSpPr>
          <p:cNvPr id="625" name="Google Shape;625;g324ec8f9524_0_54"/>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g324ec8f9524_0_62"/>
          <p:cNvSpPr txBox="1"/>
          <p:nvPr>
            <p:ph idx="1" type="body"/>
          </p:nvPr>
        </p:nvSpPr>
        <p:spPr>
          <a:xfrm>
            <a:off x="371461" y="2205038"/>
            <a:ext cx="11448300" cy="4032300"/>
          </a:xfrm>
          <a:prstGeom prst="rect">
            <a:avLst/>
          </a:prstGeom>
          <a:noFill/>
          <a:ln>
            <a:noFill/>
          </a:ln>
        </p:spPr>
        <p:txBody>
          <a:bodyPr anchorCtr="0" anchor="t" bIns="0" lIns="0" spcFirstLastPara="1" rIns="0" wrap="square" tIns="0">
            <a:noAutofit/>
          </a:bodyPr>
          <a:lstStyle/>
          <a:p>
            <a:pPr indent="-342900" lvl="0" marL="457200" rtl="0" algn="l">
              <a:lnSpc>
                <a:spcPct val="120000"/>
              </a:lnSpc>
              <a:spcBef>
                <a:spcPts val="500"/>
              </a:spcBef>
              <a:spcAft>
                <a:spcPts val="0"/>
              </a:spcAft>
              <a:buSzPts val="1800"/>
              <a:buChar char="•"/>
            </a:pPr>
            <a:r>
              <a:rPr lang="en-GB" sz="1800"/>
              <a:t>Log in to the soft token.</a:t>
            </a:r>
            <a:endParaRPr sz="1800"/>
          </a:p>
          <a:p>
            <a:pPr indent="-342900" lvl="0" marL="457200" rtl="0" algn="l">
              <a:lnSpc>
                <a:spcPct val="120000"/>
              </a:lnSpc>
              <a:spcBef>
                <a:spcPts val="0"/>
              </a:spcBef>
              <a:spcAft>
                <a:spcPts val="0"/>
              </a:spcAft>
              <a:buSzPts val="1800"/>
              <a:buChar char="•"/>
            </a:pPr>
            <a:r>
              <a:rPr lang="en-GB" sz="1800"/>
              <a:t>Generate Internal Signing key</a:t>
            </a:r>
            <a:endParaRPr sz="1800"/>
          </a:p>
          <a:p>
            <a:pPr indent="-342900" lvl="0" marL="457200" rtl="0" algn="l">
              <a:lnSpc>
                <a:spcPct val="120000"/>
              </a:lnSpc>
              <a:spcBef>
                <a:spcPts val="0"/>
              </a:spcBef>
              <a:spcAft>
                <a:spcPts val="0"/>
              </a:spcAft>
              <a:buSzPts val="1800"/>
              <a:buChar char="•"/>
            </a:pPr>
            <a:r>
              <a:rPr lang="en-GB" sz="1800"/>
              <a:t>Generate External Signing key</a:t>
            </a:r>
            <a:endParaRPr sz="1800"/>
          </a:p>
          <a:p>
            <a:pPr indent="-342900" lvl="0" marL="457200" rtl="0" algn="l">
              <a:lnSpc>
                <a:spcPct val="120000"/>
              </a:lnSpc>
              <a:spcBef>
                <a:spcPts val="0"/>
              </a:spcBef>
              <a:spcAft>
                <a:spcPts val="0"/>
              </a:spcAft>
              <a:buSzPts val="1800"/>
              <a:buChar char="•"/>
            </a:pPr>
            <a:r>
              <a:rPr lang="en-GB" sz="1800"/>
              <a:t>Add member classes</a:t>
            </a:r>
            <a:endParaRPr sz="1800"/>
          </a:p>
          <a:p>
            <a:pPr indent="-342900" lvl="0" marL="457200" rtl="0" algn="l">
              <a:lnSpc>
                <a:spcPct val="120000"/>
              </a:lnSpc>
              <a:spcBef>
                <a:spcPts val="0"/>
              </a:spcBef>
              <a:spcAft>
                <a:spcPts val="0"/>
              </a:spcAft>
              <a:buSzPts val="1800"/>
              <a:buChar char="•"/>
            </a:pPr>
            <a:r>
              <a:rPr lang="en-GB" sz="1800"/>
              <a:t>Add first member who will be set as the owner of the instance</a:t>
            </a:r>
            <a:endParaRPr sz="1800"/>
          </a:p>
          <a:p>
            <a:pPr indent="-342900" lvl="0" marL="457200" rtl="0" algn="l">
              <a:lnSpc>
                <a:spcPct val="120000"/>
              </a:lnSpc>
              <a:spcBef>
                <a:spcPts val="0"/>
              </a:spcBef>
              <a:spcAft>
                <a:spcPts val="0"/>
              </a:spcAft>
              <a:buSzPts val="1800"/>
              <a:buChar char="•"/>
            </a:pPr>
            <a:r>
              <a:rPr lang="en-GB" sz="1800"/>
              <a:t>Create a subsystem under the member for management services</a:t>
            </a:r>
            <a:endParaRPr sz="1800"/>
          </a:p>
          <a:p>
            <a:pPr indent="-342900" lvl="0" marL="457200" rtl="0" algn="l">
              <a:lnSpc>
                <a:spcPct val="120000"/>
              </a:lnSpc>
              <a:spcBef>
                <a:spcPts val="0"/>
              </a:spcBef>
              <a:spcAft>
                <a:spcPts val="0"/>
              </a:spcAft>
              <a:buSzPts val="1800"/>
              <a:buChar char="•"/>
            </a:pPr>
            <a:r>
              <a:rPr lang="en-GB" sz="1800"/>
              <a:t>Add member as owner of the instance</a:t>
            </a:r>
            <a:endParaRPr sz="1800"/>
          </a:p>
        </p:txBody>
      </p:sp>
      <p:sp>
        <p:nvSpPr>
          <p:cNvPr id="632" name="Google Shape;632;g324ec8f9524_0_62"/>
          <p:cNvSpPr txBox="1"/>
          <p:nvPr>
            <p:ph idx="2" type="body"/>
          </p:nvPr>
        </p:nvSpPr>
        <p:spPr>
          <a:xfrm>
            <a:off x="371461" y="773404"/>
            <a:ext cx="11448300" cy="1977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633" name="Google Shape;633;g324ec8f9524_0_62"/>
          <p:cNvSpPr txBox="1"/>
          <p:nvPr>
            <p:ph type="title"/>
          </p:nvPr>
        </p:nvSpPr>
        <p:spPr>
          <a:xfrm>
            <a:off x="371476" y="1125538"/>
            <a:ext cx="114489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Setting up configuration generation</a:t>
            </a:r>
            <a:endParaRPr/>
          </a:p>
        </p:txBody>
      </p:sp>
      <p:sp>
        <p:nvSpPr>
          <p:cNvPr id="634" name="Google Shape;634;g324ec8f9524_0_62"/>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g324ec8f9524_0_70"/>
          <p:cNvSpPr txBox="1"/>
          <p:nvPr>
            <p:ph idx="1" type="body"/>
          </p:nvPr>
        </p:nvSpPr>
        <p:spPr>
          <a:xfrm>
            <a:off x="371461" y="2205038"/>
            <a:ext cx="11448300" cy="4032300"/>
          </a:xfrm>
          <a:prstGeom prst="rect">
            <a:avLst/>
          </a:prstGeom>
          <a:noFill/>
          <a:ln>
            <a:noFill/>
          </a:ln>
        </p:spPr>
        <p:txBody>
          <a:bodyPr anchorCtr="0" anchor="t" bIns="0" lIns="0" spcFirstLastPara="1" rIns="0" wrap="square" tIns="0">
            <a:noAutofit/>
          </a:bodyPr>
          <a:lstStyle/>
          <a:p>
            <a:pPr indent="-368300" lvl="0" marL="457200" rtl="0" algn="l">
              <a:lnSpc>
                <a:spcPct val="100000"/>
              </a:lnSpc>
              <a:spcBef>
                <a:spcPts val="0"/>
              </a:spcBef>
              <a:spcAft>
                <a:spcPts val="0"/>
              </a:spcAft>
              <a:buSzPts val="2200"/>
              <a:buChar char="•"/>
            </a:pPr>
            <a:r>
              <a:rPr lang="en-GB" sz="2200"/>
              <a:t>Adding a Certification Authority</a:t>
            </a:r>
            <a:endParaRPr sz="2200"/>
          </a:p>
          <a:p>
            <a:pPr indent="-368300" lvl="0" marL="457200" rtl="0" algn="l">
              <a:lnSpc>
                <a:spcPct val="100000"/>
              </a:lnSpc>
              <a:spcBef>
                <a:spcPts val="0"/>
              </a:spcBef>
              <a:spcAft>
                <a:spcPts val="0"/>
              </a:spcAft>
              <a:buSzPts val="2200"/>
              <a:buChar char="•"/>
            </a:pPr>
            <a:r>
              <a:rPr lang="en-GB" sz="2200"/>
              <a:t>Adding a Timestamping Authority</a:t>
            </a:r>
            <a:endParaRPr sz="2200"/>
          </a:p>
          <a:p>
            <a:pPr indent="-368300" lvl="0" marL="457200" rtl="0" algn="l">
              <a:lnSpc>
                <a:spcPct val="100000"/>
              </a:lnSpc>
              <a:spcBef>
                <a:spcPts val="0"/>
              </a:spcBef>
              <a:spcAft>
                <a:spcPts val="0"/>
              </a:spcAft>
              <a:buSzPts val="2200"/>
              <a:buChar char="•"/>
            </a:pPr>
            <a:r>
              <a:rPr lang="en-GB" sz="2200"/>
              <a:t>Anchor file download</a:t>
            </a:r>
            <a:endParaRPr sz="2200"/>
          </a:p>
          <a:p>
            <a:pPr indent="0" lvl="0" marL="0" rtl="0" algn="l">
              <a:lnSpc>
                <a:spcPct val="120000"/>
              </a:lnSpc>
              <a:spcBef>
                <a:spcPts val="500"/>
              </a:spcBef>
              <a:spcAft>
                <a:spcPts val="0"/>
              </a:spcAft>
              <a:buSzPts val="1400"/>
              <a:buNone/>
            </a:pPr>
            <a:r>
              <a:t/>
            </a:r>
            <a:endParaRPr sz="2200"/>
          </a:p>
        </p:txBody>
      </p:sp>
      <p:sp>
        <p:nvSpPr>
          <p:cNvPr id="641" name="Google Shape;641;g324ec8f9524_0_70"/>
          <p:cNvSpPr txBox="1"/>
          <p:nvPr>
            <p:ph idx="2" type="body"/>
          </p:nvPr>
        </p:nvSpPr>
        <p:spPr>
          <a:xfrm>
            <a:off x="371461" y="773404"/>
            <a:ext cx="11448300" cy="1977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642" name="Google Shape;642;g324ec8f9524_0_70"/>
          <p:cNvSpPr txBox="1"/>
          <p:nvPr>
            <p:ph type="title"/>
          </p:nvPr>
        </p:nvSpPr>
        <p:spPr>
          <a:xfrm>
            <a:off x="371476" y="1125538"/>
            <a:ext cx="114489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Configuring PKI</a:t>
            </a:r>
            <a:endParaRPr/>
          </a:p>
        </p:txBody>
      </p:sp>
      <p:sp>
        <p:nvSpPr>
          <p:cNvPr id="643" name="Google Shape;643;g324ec8f9524_0_70"/>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g324ec8f9524_0_94"/>
          <p:cNvSpPr txBox="1"/>
          <p:nvPr>
            <p:ph idx="1" type="body"/>
          </p:nvPr>
        </p:nvSpPr>
        <p:spPr>
          <a:xfrm>
            <a:off x="5703885" y="1125538"/>
            <a:ext cx="6117600" cy="287400"/>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649" name="Google Shape;649;g324ec8f9524_0_94"/>
          <p:cNvSpPr txBox="1"/>
          <p:nvPr>
            <p:ph idx="2" type="body"/>
          </p:nvPr>
        </p:nvSpPr>
        <p:spPr>
          <a:xfrm>
            <a:off x="5703868" y="3593990"/>
            <a:ext cx="6116700" cy="26433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How to install Management Security Server</a:t>
            </a:r>
            <a:endParaRPr/>
          </a:p>
          <a:p>
            <a:pPr indent="-285750" lvl="0" marL="285750" rtl="0" algn="l">
              <a:lnSpc>
                <a:spcPct val="120000"/>
              </a:lnSpc>
              <a:spcBef>
                <a:spcPts val="500"/>
              </a:spcBef>
              <a:spcAft>
                <a:spcPts val="0"/>
              </a:spcAft>
              <a:buClr>
                <a:schemeClr val="dk1"/>
              </a:buClr>
              <a:buSzPts val="1400"/>
              <a:buChar char="•"/>
            </a:pPr>
            <a:r>
              <a:rPr lang="en-GB"/>
              <a:t>How to setup Management Security Server</a:t>
            </a:r>
            <a:endParaRPr/>
          </a:p>
        </p:txBody>
      </p:sp>
      <p:pic>
        <p:nvPicPr>
          <p:cNvPr descr="Abstract green lights" id="650" name="Google Shape;650;g324ec8f9524_0_94"/>
          <p:cNvPicPr preferRelativeResize="0"/>
          <p:nvPr>
            <p:ph idx="3" type="pic"/>
          </p:nvPr>
        </p:nvPicPr>
        <p:blipFill rotWithShape="1">
          <a:blip r:embed="rId3">
            <a:alphaModFix/>
          </a:blip>
          <a:srcRect b="0" l="20210" r="20204" t="0"/>
          <a:stretch/>
        </p:blipFill>
        <p:spPr>
          <a:xfrm>
            <a:off x="0" y="0"/>
            <a:ext cx="5448300" cy="6857553"/>
          </a:xfrm>
          <a:prstGeom prst="rect">
            <a:avLst/>
          </a:prstGeom>
          <a:solidFill>
            <a:srgbClr val="FAFAF9"/>
          </a:solidFill>
          <a:ln>
            <a:noFill/>
          </a:ln>
        </p:spPr>
      </p:pic>
      <p:sp>
        <p:nvSpPr>
          <p:cNvPr id="651" name="Google Shape;651;g324ec8f9524_0_94"/>
          <p:cNvSpPr txBox="1"/>
          <p:nvPr>
            <p:ph type="title"/>
          </p:nvPr>
        </p:nvSpPr>
        <p:spPr>
          <a:xfrm>
            <a:off x="5703868" y="1520825"/>
            <a:ext cx="6116700" cy="19623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80000"/>
              </a:lnSpc>
              <a:spcBef>
                <a:spcPts val="0"/>
              </a:spcBef>
              <a:spcAft>
                <a:spcPts val="0"/>
              </a:spcAft>
              <a:buClr>
                <a:schemeClr val="dk1"/>
              </a:buClr>
              <a:buSzPct val="100000"/>
              <a:buFont typeface="Arial"/>
              <a:buNone/>
            </a:pPr>
            <a:r>
              <a:rPr lang="en-GB"/>
              <a:t>Management Security Server practice</a:t>
            </a:r>
            <a:endParaRPr/>
          </a:p>
        </p:txBody>
      </p:sp>
      <p:sp>
        <p:nvSpPr>
          <p:cNvPr id="652" name="Google Shape;652;g324ec8f9524_0_94"/>
          <p:cNvSpPr txBox="1"/>
          <p:nvPr>
            <p:ph idx="4" type="body"/>
          </p:nvPr>
        </p:nvSpPr>
        <p:spPr>
          <a:xfrm>
            <a:off x="371475" y="379325"/>
            <a:ext cx="14760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g3252da13945_0_0"/>
          <p:cNvSpPr txBox="1"/>
          <p:nvPr>
            <p:ph idx="1" type="body"/>
          </p:nvPr>
        </p:nvSpPr>
        <p:spPr>
          <a:xfrm>
            <a:off x="371461" y="2205038"/>
            <a:ext cx="11448300" cy="4032300"/>
          </a:xfrm>
          <a:prstGeom prst="rect">
            <a:avLst/>
          </a:prstGeom>
          <a:noFill/>
          <a:ln>
            <a:noFill/>
          </a:ln>
        </p:spPr>
        <p:txBody>
          <a:bodyPr anchorCtr="0" anchor="t" bIns="0" lIns="0" spcFirstLastPara="1" rIns="0" wrap="square" tIns="0">
            <a:noAutofit/>
          </a:bodyPr>
          <a:lstStyle/>
          <a:p>
            <a:pPr indent="-342900" lvl="0" marL="457200" rtl="0" algn="l">
              <a:lnSpc>
                <a:spcPct val="120000"/>
              </a:lnSpc>
              <a:spcBef>
                <a:spcPts val="500"/>
              </a:spcBef>
              <a:spcAft>
                <a:spcPts val="0"/>
              </a:spcAft>
              <a:buSzPts val="1800"/>
              <a:buChar char="•"/>
            </a:pPr>
            <a:r>
              <a:rPr lang="en-GB" sz="1800"/>
              <a:t>Add a new user to the VM, that will be the super admin user.</a:t>
            </a:r>
            <a:endParaRPr sz="1800"/>
          </a:p>
          <a:p>
            <a:pPr indent="-342900" lvl="0" marL="457200" rtl="0" algn="l">
              <a:lnSpc>
                <a:spcPct val="120000"/>
              </a:lnSpc>
              <a:spcBef>
                <a:spcPts val="0"/>
              </a:spcBef>
              <a:spcAft>
                <a:spcPts val="0"/>
              </a:spcAft>
              <a:buSzPts val="1800"/>
              <a:buChar char="•"/>
            </a:pPr>
            <a:r>
              <a:rPr lang="en-GB" sz="1800"/>
              <a:t>Add the X-Road repository key to the VM</a:t>
            </a:r>
            <a:endParaRPr sz="1800"/>
          </a:p>
          <a:p>
            <a:pPr indent="-342900" lvl="1" marL="914400" rtl="0" algn="l">
              <a:lnSpc>
                <a:spcPct val="120000"/>
              </a:lnSpc>
              <a:spcBef>
                <a:spcPts val="0"/>
              </a:spcBef>
              <a:spcAft>
                <a:spcPts val="0"/>
              </a:spcAft>
              <a:buSzPts val="1800"/>
              <a:buChar char="•"/>
            </a:pPr>
            <a:r>
              <a:rPr lang="en-GB" sz="1800">
                <a:extLst>
                  <a:ext uri="http://customooxmlschemas.google.com/">
                    <go:slidesCustomData xmlns:go="http://customooxmlschemas.google.com/" textRoundtripDataId="4"/>
                  </a:ext>
                </a:extLst>
              </a:rPr>
              <a:t>curl https://artifactory.niis.org/api/gpg/key/public | sudo apt-key add -</a:t>
            </a:r>
            <a:endParaRPr sz="1800"/>
          </a:p>
          <a:p>
            <a:pPr indent="-342900" lvl="0" marL="457200" rtl="0" algn="l">
              <a:lnSpc>
                <a:spcPct val="120000"/>
              </a:lnSpc>
              <a:spcBef>
                <a:spcPts val="0"/>
              </a:spcBef>
              <a:spcAft>
                <a:spcPts val="0"/>
              </a:spcAft>
              <a:buSzPts val="1800"/>
              <a:buChar char="•"/>
            </a:pPr>
            <a:r>
              <a:rPr lang="en-GB" sz="1800"/>
              <a:t>Add the X-Road repository address to the VM</a:t>
            </a:r>
            <a:endParaRPr sz="1800"/>
          </a:p>
          <a:p>
            <a:pPr indent="-342900" lvl="1" marL="914400" rtl="0" algn="l">
              <a:lnSpc>
                <a:spcPct val="120000"/>
              </a:lnSpc>
              <a:spcBef>
                <a:spcPts val="0"/>
              </a:spcBef>
              <a:spcAft>
                <a:spcPts val="0"/>
              </a:spcAft>
              <a:buSzPts val="1800"/>
              <a:buChar char="•"/>
            </a:pPr>
            <a:r>
              <a:rPr lang="en-GB" sz="1800">
                <a:extLst>
                  <a:ext uri="http://customooxmlschemas.google.com/">
                    <go:slidesCustomData xmlns:go="http://customooxmlschemas.google.com/" textRoundtripDataId="5"/>
                  </a:ext>
                </a:extLst>
              </a:rPr>
              <a:t>sudo apt-add-repository -y "deb https://artifactory.niis.org/xroad-release-deb $(lsb_release -sc)-current main"</a:t>
            </a:r>
            <a:endParaRPr/>
          </a:p>
        </p:txBody>
      </p:sp>
      <p:sp>
        <p:nvSpPr>
          <p:cNvPr id="659" name="Google Shape;659;g3252da13945_0_0"/>
          <p:cNvSpPr txBox="1"/>
          <p:nvPr>
            <p:ph idx="2" type="body"/>
          </p:nvPr>
        </p:nvSpPr>
        <p:spPr>
          <a:xfrm>
            <a:off x="371461" y="773404"/>
            <a:ext cx="11448300" cy="1977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660" name="Google Shape;660;g3252da13945_0_0"/>
          <p:cNvSpPr txBox="1"/>
          <p:nvPr>
            <p:ph type="title"/>
          </p:nvPr>
        </p:nvSpPr>
        <p:spPr>
          <a:xfrm>
            <a:off x="371476" y="1125538"/>
            <a:ext cx="114489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Installation</a:t>
            </a:r>
            <a:endParaRPr/>
          </a:p>
        </p:txBody>
      </p:sp>
      <p:sp>
        <p:nvSpPr>
          <p:cNvPr id="661" name="Google Shape;661;g3252da13945_0_0"/>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g325c64bfd77_0_0"/>
          <p:cNvSpPr txBox="1"/>
          <p:nvPr>
            <p:ph idx="1" type="body"/>
          </p:nvPr>
        </p:nvSpPr>
        <p:spPr>
          <a:xfrm>
            <a:off x="371461" y="2205038"/>
            <a:ext cx="11448300" cy="40323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rPr lang="en-GB" sz="1800"/>
              <a:t>User Interface is available on your server on the address: https://&lt;server ip or dns&gt;:4000</a:t>
            </a:r>
            <a:endParaRPr sz="1800"/>
          </a:p>
          <a:p>
            <a:pPr indent="0" lvl="0" marL="0" rtl="0" algn="l">
              <a:lnSpc>
                <a:spcPct val="120000"/>
              </a:lnSpc>
              <a:spcBef>
                <a:spcPts val="500"/>
              </a:spcBef>
              <a:spcAft>
                <a:spcPts val="0"/>
              </a:spcAft>
              <a:buSzPts val="1400"/>
              <a:buNone/>
            </a:pPr>
            <a:r>
              <a:rPr lang="en-GB" sz="1800"/>
              <a:t>To log in, use the User you created during installation.</a:t>
            </a:r>
            <a:endParaRPr sz="1800"/>
          </a:p>
        </p:txBody>
      </p:sp>
      <p:sp>
        <p:nvSpPr>
          <p:cNvPr id="668" name="Google Shape;668;g325c64bfd77_0_0"/>
          <p:cNvSpPr txBox="1"/>
          <p:nvPr>
            <p:ph idx="2" type="body"/>
          </p:nvPr>
        </p:nvSpPr>
        <p:spPr>
          <a:xfrm>
            <a:off x="371461" y="773404"/>
            <a:ext cx="11448300" cy="1977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669" name="Google Shape;669;g325c64bfd77_0_0"/>
          <p:cNvSpPr txBox="1"/>
          <p:nvPr>
            <p:ph type="title"/>
          </p:nvPr>
        </p:nvSpPr>
        <p:spPr>
          <a:xfrm>
            <a:off x="371476" y="1125538"/>
            <a:ext cx="114489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Log in to the User Interface</a:t>
            </a:r>
            <a:endParaRPr/>
          </a:p>
        </p:txBody>
      </p:sp>
      <p:sp>
        <p:nvSpPr>
          <p:cNvPr id="670" name="Google Shape;670;g325c64bfd77_0_0"/>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g325c64bfd77_0_8"/>
          <p:cNvSpPr txBox="1"/>
          <p:nvPr>
            <p:ph idx="1" type="body"/>
          </p:nvPr>
        </p:nvSpPr>
        <p:spPr>
          <a:xfrm>
            <a:off x="371461" y="2205038"/>
            <a:ext cx="11448300" cy="40323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rPr lang="en-GB" sz="1800"/>
              <a:t>Enter the anchor file to the security server, so that the server knows what X-Road instances it is joining and where is the central server address(es).</a:t>
            </a:r>
            <a:endParaRPr sz="1800"/>
          </a:p>
          <a:p>
            <a:pPr indent="0" lvl="0" marL="0" rtl="0" algn="l">
              <a:lnSpc>
                <a:spcPct val="120000"/>
              </a:lnSpc>
              <a:spcBef>
                <a:spcPts val="500"/>
              </a:spcBef>
              <a:spcAft>
                <a:spcPts val="0"/>
              </a:spcAft>
              <a:buSzPts val="1400"/>
              <a:buNone/>
            </a:pPr>
            <a:r>
              <a:t/>
            </a:r>
            <a:endParaRPr sz="1800"/>
          </a:p>
          <a:p>
            <a:pPr indent="0" lvl="0" marL="0" rtl="0" algn="l">
              <a:lnSpc>
                <a:spcPct val="120000"/>
              </a:lnSpc>
              <a:spcBef>
                <a:spcPts val="500"/>
              </a:spcBef>
              <a:spcAft>
                <a:spcPts val="0"/>
              </a:spcAft>
              <a:buSzPts val="1400"/>
              <a:buNone/>
            </a:pPr>
            <a:r>
              <a:rPr lang="en-GB" sz="1800"/>
              <a:t>You can also verify that the checksum is correct.</a:t>
            </a:r>
            <a:endParaRPr sz="1800"/>
          </a:p>
        </p:txBody>
      </p:sp>
      <p:sp>
        <p:nvSpPr>
          <p:cNvPr id="677" name="Google Shape;677;g325c64bfd77_0_8"/>
          <p:cNvSpPr txBox="1"/>
          <p:nvPr>
            <p:ph idx="2" type="body"/>
          </p:nvPr>
        </p:nvSpPr>
        <p:spPr>
          <a:xfrm>
            <a:off x="371461" y="773404"/>
            <a:ext cx="11448300" cy="1977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678" name="Google Shape;678;g325c64bfd77_0_8"/>
          <p:cNvSpPr txBox="1"/>
          <p:nvPr>
            <p:ph type="title"/>
          </p:nvPr>
        </p:nvSpPr>
        <p:spPr>
          <a:xfrm>
            <a:off x="371476" y="1125538"/>
            <a:ext cx="114489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Anchor file</a:t>
            </a:r>
            <a:endParaRPr/>
          </a:p>
        </p:txBody>
      </p:sp>
      <p:sp>
        <p:nvSpPr>
          <p:cNvPr id="679" name="Google Shape;679;g325c64bfd77_0_8"/>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g325c64bfd77_0_16"/>
          <p:cNvSpPr txBox="1"/>
          <p:nvPr>
            <p:ph idx="1" type="body"/>
          </p:nvPr>
        </p:nvSpPr>
        <p:spPr>
          <a:xfrm>
            <a:off x="371461" y="2205038"/>
            <a:ext cx="11448300" cy="40323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t/>
            </a:r>
            <a:endParaRPr/>
          </a:p>
        </p:txBody>
      </p:sp>
      <p:sp>
        <p:nvSpPr>
          <p:cNvPr id="686" name="Google Shape;686;g325c64bfd77_0_16"/>
          <p:cNvSpPr txBox="1"/>
          <p:nvPr>
            <p:ph idx="2" type="body"/>
          </p:nvPr>
        </p:nvSpPr>
        <p:spPr>
          <a:xfrm>
            <a:off x="371461" y="773404"/>
            <a:ext cx="11448300" cy="1977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687" name="Google Shape;687;g325c64bfd77_0_16"/>
          <p:cNvSpPr txBox="1"/>
          <p:nvPr>
            <p:ph type="title"/>
          </p:nvPr>
        </p:nvSpPr>
        <p:spPr>
          <a:xfrm>
            <a:off x="371476" y="1125538"/>
            <a:ext cx="114489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Member information on server initialization</a:t>
            </a:r>
            <a:endParaRPr/>
          </a:p>
        </p:txBody>
      </p:sp>
      <p:sp>
        <p:nvSpPr>
          <p:cNvPr id="688" name="Google Shape;688;g325c64bfd77_0_16"/>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6"/>
          <p:cNvSpPr txBox="1"/>
          <p:nvPr>
            <p:ph idx="1" type="body"/>
          </p:nvPr>
        </p:nvSpPr>
        <p:spPr>
          <a:xfrm>
            <a:off x="368834" y="4143375"/>
            <a:ext cx="4823900" cy="2093912"/>
          </a:xfrm>
          <a:prstGeom prst="rect">
            <a:avLst/>
          </a:prstGeom>
          <a:noFill/>
          <a:ln>
            <a:noFill/>
          </a:ln>
        </p:spPr>
        <p:txBody>
          <a:bodyPr anchorCtr="0" anchor="t" bIns="0" lIns="0" spcFirstLastPara="1" rIns="0" wrap="square" tIns="0">
            <a:noAutofit/>
          </a:bodyPr>
          <a:lstStyle/>
          <a:p>
            <a:pPr indent="-228600" lvl="0" marL="457200" rtl="0" algn="l">
              <a:lnSpc>
                <a:spcPct val="120000"/>
              </a:lnSpc>
              <a:spcBef>
                <a:spcPts val="500"/>
              </a:spcBef>
              <a:spcAft>
                <a:spcPts val="0"/>
              </a:spcAft>
              <a:buClr>
                <a:schemeClr val="accent1"/>
              </a:buClr>
              <a:buSzPts val="2000"/>
              <a:buNone/>
            </a:pPr>
            <a:r>
              <a:rPr lang="en-GB"/>
              <a:t>Lets sketch this!</a:t>
            </a:r>
            <a:endParaRPr/>
          </a:p>
        </p:txBody>
      </p:sp>
      <p:sp>
        <p:nvSpPr>
          <p:cNvPr id="694" name="Google Shape;694;p6"/>
          <p:cNvSpPr txBox="1"/>
          <p:nvPr>
            <p:ph type="title"/>
          </p:nvPr>
        </p:nvSpPr>
        <p:spPr>
          <a:xfrm>
            <a:off x="368833" y="1125539"/>
            <a:ext cx="4823900" cy="301697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Clr>
                <a:schemeClr val="dk1"/>
              </a:buClr>
              <a:buSzPts val="5000"/>
              <a:buFont typeface="Arial"/>
              <a:buNone/>
            </a:pPr>
            <a:r>
              <a:rPr lang="en-GB"/>
              <a:t>Turkmenistan X-Road Center HA</a:t>
            </a:r>
            <a:endParaRPr/>
          </a:p>
        </p:txBody>
      </p:sp>
      <p:sp>
        <p:nvSpPr>
          <p:cNvPr id="695" name="Google Shape;695;p6"/>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700"/>
              <a:buNone/>
            </a:pPr>
            <a:fld id="{00000000-1234-1234-1234-123412341234}" type="slidenum">
              <a:rPr lang="en-GB"/>
              <a:t>‹#›</a:t>
            </a:fld>
            <a:endParaRPr/>
          </a:p>
        </p:txBody>
      </p:sp>
      <p:pic>
        <p:nvPicPr>
          <p:cNvPr id="696" name="Google Shape;696;p6"/>
          <p:cNvPicPr preferRelativeResize="0"/>
          <p:nvPr/>
        </p:nvPicPr>
        <p:blipFill>
          <a:blip r:embed="rId3">
            <a:alphaModFix/>
          </a:blip>
          <a:stretch>
            <a:fillRect/>
          </a:stretch>
        </p:blipFill>
        <p:spPr>
          <a:xfrm>
            <a:off x="5926010" y="0"/>
            <a:ext cx="5672380"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g327153fc6af_0_24"/>
          <p:cNvSpPr txBox="1"/>
          <p:nvPr>
            <p:ph idx="1" type="body"/>
          </p:nvPr>
        </p:nvSpPr>
        <p:spPr>
          <a:xfrm>
            <a:off x="5703885" y="1125538"/>
            <a:ext cx="6117600" cy="287400"/>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702" name="Google Shape;702;g327153fc6af_0_24"/>
          <p:cNvSpPr txBox="1"/>
          <p:nvPr>
            <p:ph idx="2" type="body"/>
          </p:nvPr>
        </p:nvSpPr>
        <p:spPr>
          <a:xfrm>
            <a:off x="5703868" y="3593990"/>
            <a:ext cx="6116700" cy="26433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Logging</a:t>
            </a:r>
            <a:endParaRPr/>
          </a:p>
          <a:p>
            <a:pPr indent="-285750" lvl="0" marL="285750" rtl="0" algn="l">
              <a:lnSpc>
                <a:spcPct val="120000"/>
              </a:lnSpc>
              <a:spcBef>
                <a:spcPts val="500"/>
              </a:spcBef>
              <a:spcAft>
                <a:spcPts val="0"/>
              </a:spcAft>
              <a:buClr>
                <a:schemeClr val="dk1"/>
              </a:buClr>
              <a:buSzPts val="1400"/>
              <a:buChar char="•"/>
            </a:pPr>
            <a:r>
              <a:rPr lang="en-GB"/>
              <a:t>Updating</a:t>
            </a:r>
            <a:endParaRPr/>
          </a:p>
          <a:p>
            <a:pPr indent="-196850" lvl="0" marL="285750" rtl="0" algn="l">
              <a:lnSpc>
                <a:spcPct val="120000"/>
              </a:lnSpc>
              <a:spcBef>
                <a:spcPts val="500"/>
              </a:spcBef>
              <a:spcAft>
                <a:spcPts val="0"/>
              </a:spcAft>
              <a:buSzPts val="1400"/>
              <a:buNone/>
            </a:pPr>
            <a:r>
              <a:t/>
            </a:r>
            <a:endParaRPr/>
          </a:p>
        </p:txBody>
      </p:sp>
      <p:pic>
        <p:nvPicPr>
          <p:cNvPr descr="Abstract green lights" id="703" name="Google Shape;703;g327153fc6af_0_24"/>
          <p:cNvPicPr preferRelativeResize="0"/>
          <p:nvPr>
            <p:ph idx="3" type="pic"/>
          </p:nvPr>
        </p:nvPicPr>
        <p:blipFill rotWithShape="1">
          <a:blip r:embed="rId3">
            <a:alphaModFix/>
          </a:blip>
          <a:srcRect b="0" l="20210" r="20204" t="0"/>
          <a:stretch/>
        </p:blipFill>
        <p:spPr>
          <a:xfrm>
            <a:off x="0" y="0"/>
            <a:ext cx="5448300" cy="6857553"/>
          </a:xfrm>
          <a:prstGeom prst="rect">
            <a:avLst/>
          </a:prstGeom>
          <a:solidFill>
            <a:srgbClr val="FAFAF9"/>
          </a:solidFill>
          <a:ln>
            <a:noFill/>
          </a:ln>
        </p:spPr>
      </p:pic>
      <p:sp>
        <p:nvSpPr>
          <p:cNvPr id="704" name="Google Shape;704;g327153fc6af_0_24"/>
          <p:cNvSpPr txBox="1"/>
          <p:nvPr>
            <p:ph type="title"/>
          </p:nvPr>
        </p:nvSpPr>
        <p:spPr>
          <a:xfrm>
            <a:off x="5703868" y="1520825"/>
            <a:ext cx="6116700" cy="1962300"/>
          </a:xfrm>
          <a:prstGeom prst="rect">
            <a:avLst/>
          </a:prstGeom>
          <a:noFill/>
          <a:ln>
            <a:noFill/>
          </a:ln>
        </p:spPr>
        <p:txBody>
          <a:bodyPr anchorCtr="0" anchor="t" bIns="121900" lIns="121900" spcFirstLastPara="1" rIns="121900" wrap="square" tIns="121900">
            <a:normAutofit/>
          </a:bodyPr>
          <a:lstStyle/>
          <a:p>
            <a:pPr indent="0" lvl="0" marL="0" rtl="0" algn="l">
              <a:lnSpc>
                <a:spcPct val="80000"/>
              </a:lnSpc>
              <a:spcBef>
                <a:spcPts val="0"/>
              </a:spcBef>
              <a:spcAft>
                <a:spcPts val="0"/>
              </a:spcAft>
              <a:buClr>
                <a:schemeClr val="dk1"/>
              </a:buClr>
              <a:buSzPts val="5000"/>
              <a:buFont typeface="Arial"/>
              <a:buNone/>
            </a:pPr>
            <a:r>
              <a:rPr lang="en-GB"/>
              <a:t>Central Server Maintenance</a:t>
            </a:r>
            <a:endParaRPr/>
          </a:p>
        </p:txBody>
      </p:sp>
      <p:sp>
        <p:nvSpPr>
          <p:cNvPr id="705" name="Google Shape;705;g327153fc6af_0_24"/>
          <p:cNvSpPr txBox="1"/>
          <p:nvPr>
            <p:ph idx="4" type="body"/>
          </p:nvPr>
        </p:nvSpPr>
        <p:spPr>
          <a:xfrm>
            <a:off x="371475" y="379325"/>
            <a:ext cx="14760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32b3de7681c_1_261"/>
          <p:cNvSpPr txBox="1"/>
          <p:nvPr>
            <p:ph idx="1" type="body"/>
          </p:nvPr>
        </p:nvSpPr>
        <p:spPr>
          <a:xfrm>
            <a:off x="4443394" y="1520825"/>
            <a:ext cx="7377000" cy="4716600"/>
          </a:xfrm>
          <a:prstGeom prst="rect">
            <a:avLst/>
          </a:prstGeom>
          <a:noFill/>
          <a:ln>
            <a:noFill/>
          </a:ln>
        </p:spPr>
        <p:txBody>
          <a:bodyPr anchorCtr="0" anchor="t" bIns="0" lIns="0" spcFirstLastPara="1" rIns="0" wrap="square" tIns="0">
            <a:noAutofit/>
          </a:bodyPr>
          <a:lstStyle/>
          <a:p>
            <a:pPr indent="-336550" lvl="0" marL="457200" rtl="0" algn="l">
              <a:lnSpc>
                <a:spcPct val="120000"/>
              </a:lnSpc>
              <a:spcBef>
                <a:spcPts val="500"/>
              </a:spcBef>
              <a:spcAft>
                <a:spcPts val="0"/>
              </a:spcAft>
              <a:buSzPts val="1700"/>
              <a:buChar char="•"/>
            </a:pPr>
            <a:r>
              <a:rPr lang="en-GB" sz="1700"/>
              <a:t>Training scope is related to the scope of the project (structured into several pieces of training).</a:t>
            </a:r>
            <a:endParaRPr sz="1700"/>
          </a:p>
          <a:p>
            <a:pPr indent="-336550" lvl="0" marL="457200" rtl="0" algn="l">
              <a:lnSpc>
                <a:spcPct val="120000"/>
              </a:lnSpc>
              <a:spcBef>
                <a:spcPts val="0"/>
              </a:spcBef>
              <a:spcAft>
                <a:spcPts val="0"/>
              </a:spcAft>
              <a:buSzPts val="1700"/>
              <a:buChar char="•"/>
            </a:pPr>
            <a:r>
              <a:rPr lang="en-GB" sz="1700"/>
              <a:t>This is training for trainees - what you need to learn we do our best to deliver it.</a:t>
            </a:r>
            <a:endParaRPr sz="1700"/>
          </a:p>
          <a:p>
            <a:pPr indent="-336550" lvl="0" marL="457200" rtl="0" algn="l">
              <a:lnSpc>
                <a:spcPct val="120000"/>
              </a:lnSpc>
              <a:spcBef>
                <a:spcPts val="0"/>
              </a:spcBef>
              <a:spcAft>
                <a:spcPts val="0"/>
              </a:spcAft>
              <a:buSzPts val="1700"/>
              <a:buChar char="•"/>
            </a:pPr>
            <a:r>
              <a:rPr lang="en-GB" sz="1700"/>
              <a:t>Based on trainee activity the duration of the training is reasonably flexible in both directions.</a:t>
            </a:r>
            <a:endParaRPr sz="1700"/>
          </a:p>
          <a:p>
            <a:pPr indent="-336550" lvl="0" marL="457200" rtl="0" algn="l">
              <a:lnSpc>
                <a:spcPct val="120000"/>
              </a:lnSpc>
              <a:spcBef>
                <a:spcPts val="0"/>
              </a:spcBef>
              <a:spcAft>
                <a:spcPts val="0"/>
              </a:spcAft>
              <a:buSzPts val="1700"/>
              <a:buChar char="•"/>
            </a:pPr>
            <a:r>
              <a:rPr lang="en-GB" sz="1700"/>
              <a:t>During the project the training is covered by a warranty for trainees - you can bring up a topic touched in the training during warranty to ask for clarifications.</a:t>
            </a:r>
            <a:endParaRPr sz="1700"/>
          </a:p>
          <a:p>
            <a:pPr indent="-336550" lvl="0" marL="457200" rtl="0" algn="l">
              <a:lnSpc>
                <a:spcPct val="120000"/>
              </a:lnSpc>
              <a:spcBef>
                <a:spcPts val="0"/>
              </a:spcBef>
              <a:spcAft>
                <a:spcPts val="0"/>
              </a:spcAft>
              <a:buSzPts val="1700"/>
              <a:buChar char="•"/>
            </a:pPr>
            <a:r>
              <a:rPr lang="en-GB" sz="1700"/>
              <a:t>A training is best source for new knowledge - this is also tested at the end. </a:t>
            </a:r>
            <a:endParaRPr sz="1700"/>
          </a:p>
          <a:p>
            <a:pPr indent="-336550" lvl="0" marL="457200" rtl="0" algn="l">
              <a:lnSpc>
                <a:spcPct val="120000"/>
              </a:lnSpc>
              <a:spcBef>
                <a:spcPts val="0"/>
              </a:spcBef>
              <a:spcAft>
                <a:spcPts val="0"/>
              </a:spcAft>
              <a:buSzPts val="1700"/>
              <a:buChar char="•"/>
            </a:pPr>
            <a:r>
              <a:rPr lang="en-GB" sz="1700"/>
              <a:t>To become an expert you will need to put all you have learnt into constant practice. </a:t>
            </a:r>
            <a:endParaRPr sz="1700"/>
          </a:p>
        </p:txBody>
      </p:sp>
      <p:sp>
        <p:nvSpPr>
          <p:cNvPr id="418" name="Google Shape;418;g32b3de7681c_1_261"/>
          <p:cNvSpPr txBox="1"/>
          <p:nvPr>
            <p:ph type="title"/>
          </p:nvPr>
        </p:nvSpPr>
        <p:spPr>
          <a:xfrm>
            <a:off x="371475" y="1125539"/>
            <a:ext cx="3578100" cy="512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Disclaimer</a:t>
            </a:r>
            <a:endParaRPr/>
          </a:p>
        </p:txBody>
      </p:sp>
      <p:sp>
        <p:nvSpPr>
          <p:cNvPr id="419" name="Google Shape;419;g32b3de7681c_1_261"/>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50"/>
              <a:buFont typeface="Arial"/>
              <a:buNone/>
            </a:pPr>
            <a:fld id="{00000000-1234-1234-1234-123412341234}" type="slidenum">
              <a:rPr lang="en-GB"/>
              <a:t>‹#›</a:t>
            </a:fld>
            <a:endParaRPr/>
          </a:p>
        </p:txBody>
      </p:sp>
      <p:sp>
        <p:nvSpPr>
          <p:cNvPr id="420" name="Google Shape;420;g32b3de7681c_1_261"/>
          <p:cNvSpPr txBox="1"/>
          <p:nvPr>
            <p:ph idx="2" type="body"/>
          </p:nvPr>
        </p:nvSpPr>
        <p:spPr>
          <a:xfrm>
            <a:off x="4443393" y="1125538"/>
            <a:ext cx="7377000" cy="2874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g7b9f9cd37bad2319_9"/>
          <p:cNvSpPr txBox="1"/>
          <p:nvPr>
            <p:ph idx="1" type="body"/>
          </p:nvPr>
        </p:nvSpPr>
        <p:spPr>
          <a:xfrm>
            <a:off x="371461" y="2205038"/>
            <a:ext cx="11448300" cy="4032300"/>
          </a:xfrm>
          <a:prstGeom prst="rect">
            <a:avLst/>
          </a:prstGeom>
          <a:noFill/>
          <a:ln>
            <a:noFill/>
          </a:ln>
        </p:spPr>
        <p:txBody>
          <a:bodyPr anchorCtr="0" anchor="t" bIns="0" lIns="0" spcFirstLastPara="1" rIns="0" wrap="square" tIns="0">
            <a:noAutofit/>
          </a:bodyPr>
          <a:lstStyle/>
          <a:p>
            <a:pPr indent="-342900" lvl="0" marL="457200" rtl="0" algn="l">
              <a:lnSpc>
                <a:spcPct val="120000"/>
              </a:lnSpc>
              <a:spcBef>
                <a:spcPts val="500"/>
              </a:spcBef>
              <a:spcAft>
                <a:spcPts val="0"/>
              </a:spcAft>
              <a:buSzPts val="1800"/>
              <a:buChar char="•"/>
            </a:pPr>
            <a:r>
              <a:rPr lang="en-GB" sz="1800"/>
              <a:t>UI is using the API itself as well, all the configuration that is available through UI is available through API</a:t>
            </a:r>
            <a:endParaRPr sz="1800"/>
          </a:p>
          <a:p>
            <a:pPr indent="-342900" lvl="0" marL="457200" rtl="0" algn="l">
              <a:lnSpc>
                <a:spcPct val="120000"/>
              </a:lnSpc>
              <a:spcBef>
                <a:spcPts val="0"/>
              </a:spcBef>
              <a:spcAft>
                <a:spcPts val="0"/>
              </a:spcAft>
              <a:buSzPts val="1800"/>
              <a:buChar char="•"/>
            </a:pPr>
            <a:r>
              <a:rPr lang="en-GB" sz="1800"/>
              <a:t>X-Road instance configuration</a:t>
            </a:r>
            <a:endParaRPr sz="1800"/>
          </a:p>
          <a:p>
            <a:pPr indent="-342900" lvl="1" marL="914400" rtl="0" algn="l">
              <a:lnSpc>
                <a:spcPct val="120000"/>
              </a:lnSpc>
              <a:spcBef>
                <a:spcPts val="0"/>
              </a:spcBef>
              <a:spcAft>
                <a:spcPts val="0"/>
              </a:spcAft>
              <a:buSzPts val="1800"/>
              <a:buChar char="•"/>
            </a:pPr>
            <a:r>
              <a:rPr lang="en-GB" sz="1800"/>
              <a:t>Global configuration</a:t>
            </a:r>
            <a:endParaRPr sz="1800"/>
          </a:p>
          <a:p>
            <a:pPr indent="-342900" lvl="1" marL="914400" rtl="0" algn="l">
              <a:lnSpc>
                <a:spcPct val="120000"/>
              </a:lnSpc>
              <a:spcBef>
                <a:spcPts val="0"/>
              </a:spcBef>
              <a:spcAft>
                <a:spcPts val="0"/>
              </a:spcAft>
              <a:buSzPts val="1800"/>
              <a:buChar char="•"/>
            </a:pPr>
            <a:r>
              <a:rPr lang="en-GB" sz="1800"/>
              <a:t>TSA settings</a:t>
            </a:r>
            <a:endParaRPr sz="1800"/>
          </a:p>
          <a:p>
            <a:pPr indent="-342900" lvl="1" marL="914400" rtl="0" algn="l">
              <a:lnSpc>
                <a:spcPct val="120000"/>
              </a:lnSpc>
              <a:spcBef>
                <a:spcPts val="0"/>
              </a:spcBef>
              <a:spcAft>
                <a:spcPts val="0"/>
              </a:spcAft>
              <a:buSzPts val="1800"/>
              <a:buChar char="•"/>
            </a:pPr>
            <a:r>
              <a:rPr lang="en-GB" sz="1800"/>
              <a:t>CA/OCSP settings</a:t>
            </a:r>
            <a:endParaRPr sz="1800"/>
          </a:p>
          <a:p>
            <a:pPr indent="-342900" lvl="1" marL="914400" rtl="0" algn="l">
              <a:lnSpc>
                <a:spcPct val="120000"/>
              </a:lnSpc>
              <a:spcBef>
                <a:spcPts val="0"/>
              </a:spcBef>
              <a:spcAft>
                <a:spcPts val="0"/>
              </a:spcAft>
              <a:buSzPts val="1800"/>
              <a:buChar char="•"/>
            </a:pPr>
            <a:r>
              <a:rPr lang="en-GB" sz="1800"/>
              <a:t>Management member settings</a:t>
            </a:r>
            <a:endParaRPr sz="1800"/>
          </a:p>
          <a:p>
            <a:pPr indent="-342900" lvl="0" marL="457200" rtl="0" algn="l">
              <a:lnSpc>
                <a:spcPct val="120000"/>
              </a:lnSpc>
              <a:spcBef>
                <a:spcPts val="0"/>
              </a:spcBef>
              <a:spcAft>
                <a:spcPts val="0"/>
              </a:spcAft>
              <a:buSzPts val="1800"/>
              <a:buChar char="•"/>
            </a:pPr>
            <a:r>
              <a:rPr lang="en-GB" sz="1800"/>
              <a:t>Members</a:t>
            </a:r>
            <a:endParaRPr sz="1800"/>
          </a:p>
          <a:p>
            <a:pPr indent="-342900" lvl="1" marL="914400" rtl="0" algn="l">
              <a:lnSpc>
                <a:spcPct val="120000"/>
              </a:lnSpc>
              <a:spcBef>
                <a:spcPts val="0"/>
              </a:spcBef>
              <a:spcAft>
                <a:spcPts val="0"/>
              </a:spcAft>
              <a:buSzPts val="1800"/>
              <a:buChar char="•"/>
            </a:pPr>
            <a:r>
              <a:rPr lang="en-GB" sz="1800"/>
              <a:t>Management requests</a:t>
            </a:r>
            <a:endParaRPr sz="1800"/>
          </a:p>
          <a:p>
            <a:pPr indent="-342900" lvl="1" marL="914400" rtl="0" algn="l">
              <a:lnSpc>
                <a:spcPct val="120000"/>
              </a:lnSpc>
              <a:spcBef>
                <a:spcPts val="0"/>
              </a:spcBef>
              <a:spcAft>
                <a:spcPts val="0"/>
              </a:spcAft>
              <a:buSzPts val="1800"/>
              <a:buChar char="•"/>
            </a:pPr>
            <a:r>
              <a:rPr lang="en-GB" sz="1800"/>
              <a:t>Security servers</a:t>
            </a:r>
            <a:endParaRPr sz="1800"/>
          </a:p>
          <a:p>
            <a:pPr indent="-342900" lvl="0" marL="457200" rtl="0" algn="l">
              <a:lnSpc>
                <a:spcPct val="120000"/>
              </a:lnSpc>
              <a:spcBef>
                <a:spcPts val="0"/>
              </a:spcBef>
              <a:spcAft>
                <a:spcPts val="0"/>
              </a:spcAft>
              <a:buSzPts val="1800"/>
              <a:buChar char="•"/>
            </a:pPr>
            <a:r>
              <a:rPr lang="en-GB" sz="1800"/>
              <a:t>General settings</a:t>
            </a:r>
            <a:endParaRPr sz="1800"/>
          </a:p>
          <a:p>
            <a:pPr indent="-342900" lvl="1" marL="914400" rtl="0" algn="l">
              <a:lnSpc>
                <a:spcPct val="120000"/>
              </a:lnSpc>
              <a:spcBef>
                <a:spcPts val="0"/>
              </a:spcBef>
              <a:spcAft>
                <a:spcPts val="0"/>
              </a:spcAft>
              <a:buSzPts val="1800"/>
              <a:buChar char="•"/>
            </a:pPr>
            <a:r>
              <a:rPr lang="en-GB" sz="1800"/>
              <a:t>API keys for remote management</a:t>
            </a:r>
            <a:endParaRPr sz="1800"/>
          </a:p>
        </p:txBody>
      </p:sp>
      <p:sp>
        <p:nvSpPr>
          <p:cNvPr id="712" name="Google Shape;712;g7b9f9cd37bad2319_9"/>
          <p:cNvSpPr txBox="1"/>
          <p:nvPr>
            <p:ph idx="2" type="body"/>
          </p:nvPr>
        </p:nvSpPr>
        <p:spPr>
          <a:xfrm>
            <a:off x="371461" y="773404"/>
            <a:ext cx="11448300" cy="1977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713" name="Google Shape;713;g7b9f9cd37bad2319_9"/>
          <p:cNvSpPr txBox="1"/>
          <p:nvPr>
            <p:ph type="title"/>
          </p:nvPr>
        </p:nvSpPr>
        <p:spPr>
          <a:xfrm>
            <a:off x="371476" y="1125538"/>
            <a:ext cx="114489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Configuration in UI/API.</a:t>
            </a:r>
            <a:endParaRPr/>
          </a:p>
        </p:txBody>
      </p:sp>
      <p:sp>
        <p:nvSpPr>
          <p:cNvPr id="714" name="Google Shape;714;g7b9f9cd37bad2319_9"/>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g7b9f9cd37bad2319_17"/>
          <p:cNvSpPr txBox="1"/>
          <p:nvPr>
            <p:ph idx="1" type="body"/>
          </p:nvPr>
        </p:nvSpPr>
        <p:spPr>
          <a:xfrm>
            <a:off x="371461" y="2205038"/>
            <a:ext cx="11448300" cy="40323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rPr lang="en-GB" sz="1800"/>
              <a:t>Configuration files that can be changed:</a:t>
            </a:r>
            <a:endParaRPr sz="1800"/>
          </a:p>
          <a:p>
            <a:pPr indent="-342900" lvl="0" marL="457200" rtl="0" algn="l">
              <a:lnSpc>
                <a:spcPct val="120000"/>
              </a:lnSpc>
              <a:spcBef>
                <a:spcPts val="500"/>
              </a:spcBef>
              <a:spcAft>
                <a:spcPts val="0"/>
              </a:spcAft>
              <a:buSzPts val="1800"/>
              <a:buChar char="•"/>
            </a:pPr>
            <a:r>
              <a:rPr lang="en-GB" sz="1800"/>
              <a:t>/etc/xroad/db.properties - db connection settings</a:t>
            </a:r>
            <a:endParaRPr sz="1800"/>
          </a:p>
          <a:p>
            <a:pPr indent="-342900" lvl="0" marL="457200" rtl="0" algn="l">
              <a:lnSpc>
                <a:spcPct val="120000"/>
              </a:lnSpc>
              <a:spcBef>
                <a:spcPts val="0"/>
              </a:spcBef>
              <a:spcAft>
                <a:spcPts val="0"/>
              </a:spcAft>
              <a:buSzPts val="1800"/>
              <a:buChar char="•"/>
            </a:pPr>
            <a:r>
              <a:rPr lang="en-GB" sz="1800"/>
              <a:t>/etc/xroad/devices.ini - HSM configuration if HSM is used with Central Server</a:t>
            </a:r>
            <a:endParaRPr sz="1800"/>
          </a:p>
          <a:p>
            <a:pPr indent="-342900" lvl="0" marL="457200" rtl="0" algn="l">
              <a:lnSpc>
                <a:spcPct val="120000"/>
              </a:lnSpc>
              <a:spcBef>
                <a:spcPts val="0"/>
              </a:spcBef>
              <a:spcAft>
                <a:spcPts val="0"/>
              </a:spcAft>
              <a:buSzPts val="1800"/>
              <a:buChar char="•"/>
            </a:pPr>
            <a:r>
              <a:rPr lang="en-GB" sz="1800"/>
              <a:t>/etc/xroad/conf.d/local.ini - general configuration parameters for Central Server.</a:t>
            </a:r>
            <a:endParaRPr sz="1800"/>
          </a:p>
          <a:p>
            <a:pPr indent="0" lvl="0" marL="0" rtl="0" algn="l">
              <a:lnSpc>
                <a:spcPct val="120000"/>
              </a:lnSpc>
              <a:spcBef>
                <a:spcPts val="500"/>
              </a:spcBef>
              <a:spcAft>
                <a:spcPts val="0"/>
              </a:spcAft>
              <a:buSzPts val="1400"/>
              <a:buNone/>
            </a:pPr>
            <a:r>
              <a:t/>
            </a:r>
            <a:endParaRPr sz="1800"/>
          </a:p>
          <a:p>
            <a:pPr indent="0" lvl="0" marL="0" rtl="0" algn="l">
              <a:lnSpc>
                <a:spcPct val="120000"/>
              </a:lnSpc>
              <a:spcBef>
                <a:spcPts val="500"/>
              </a:spcBef>
              <a:spcAft>
                <a:spcPts val="0"/>
              </a:spcAft>
              <a:buSzPts val="1400"/>
              <a:buNone/>
            </a:pPr>
            <a:r>
              <a:rPr lang="en-GB" sz="1800"/>
              <a:t>	Description of parameters what can be changed in configuration files and elsewhere for Central Server:</a:t>
            </a:r>
            <a:endParaRPr sz="1800"/>
          </a:p>
          <a:p>
            <a:pPr indent="0" lvl="0" marL="0" rtl="0" algn="l">
              <a:lnSpc>
                <a:spcPct val="120000"/>
              </a:lnSpc>
              <a:spcBef>
                <a:spcPts val="500"/>
              </a:spcBef>
              <a:spcAft>
                <a:spcPts val="0"/>
              </a:spcAft>
              <a:buSzPts val="1400"/>
              <a:buNone/>
            </a:pPr>
            <a:r>
              <a:rPr lang="en-GB" sz="1800"/>
              <a:t>	https://github.com/nordic-institute/X-Road/blob/master/doc/Manuals/ug-syspar_x-road_v6_system_parameters.md#4-central-server-system-parameters</a:t>
            </a:r>
            <a:endParaRPr sz="1800"/>
          </a:p>
        </p:txBody>
      </p:sp>
      <p:sp>
        <p:nvSpPr>
          <p:cNvPr id="721" name="Google Shape;721;g7b9f9cd37bad2319_17"/>
          <p:cNvSpPr txBox="1"/>
          <p:nvPr>
            <p:ph idx="2" type="body"/>
          </p:nvPr>
        </p:nvSpPr>
        <p:spPr>
          <a:xfrm>
            <a:off x="371461" y="773404"/>
            <a:ext cx="11448300" cy="1977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722" name="Google Shape;722;g7b9f9cd37bad2319_17"/>
          <p:cNvSpPr txBox="1"/>
          <p:nvPr>
            <p:ph type="title"/>
          </p:nvPr>
        </p:nvSpPr>
        <p:spPr>
          <a:xfrm>
            <a:off x="371476" y="1125538"/>
            <a:ext cx="114489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Configurations in configuration files</a:t>
            </a:r>
            <a:endParaRPr/>
          </a:p>
        </p:txBody>
      </p:sp>
      <p:sp>
        <p:nvSpPr>
          <p:cNvPr id="723" name="Google Shape;723;g7b9f9cd37bad2319_17"/>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g7b9f9cd37bad2319_25"/>
          <p:cNvSpPr txBox="1"/>
          <p:nvPr>
            <p:ph idx="1" type="body"/>
          </p:nvPr>
        </p:nvSpPr>
        <p:spPr>
          <a:xfrm>
            <a:off x="371461" y="2128838"/>
            <a:ext cx="11448300" cy="40323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rPr lang="en-GB" sz="1600"/>
              <a:t>Configurations in database require connecting directly to the database through command line to execute commands.</a:t>
            </a:r>
            <a:endParaRPr sz="1600"/>
          </a:p>
          <a:p>
            <a:pPr indent="0" lvl="0" marL="0" rtl="0" algn="l">
              <a:lnSpc>
                <a:spcPct val="120000"/>
              </a:lnSpc>
              <a:spcBef>
                <a:spcPts val="500"/>
              </a:spcBef>
              <a:spcAft>
                <a:spcPts val="0"/>
              </a:spcAft>
              <a:buSzPts val="1400"/>
              <a:buNone/>
            </a:pPr>
            <a:r>
              <a:t/>
            </a:r>
            <a:endParaRPr/>
          </a:p>
          <a:p>
            <a:pPr indent="0" lvl="0" marL="0" rtl="0" algn="l">
              <a:lnSpc>
                <a:spcPct val="120000"/>
              </a:lnSpc>
              <a:spcBef>
                <a:spcPts val="500"/>
              </a:spcBef>
              <a:spcAft>
                <a:spcPts val="0"/>
              </a:spcAft>
              <a:buSzPts val="1400"/>
              <a:buNone/>
            </a:pPr>
            <a:r>
              <a:rPr lang="en-GB"/>
              <a:t>Information what can be changed in the database is in the documentation: </a:t>
            </a:r>
            <a:r>
              <a:rPr lang="en-GB" u="sng">
                <a:solidFill>
                  <a:schemeClr val="hlink"/>
                </a:solidFill>
                <a:hlinkClick r:id="rId3"/>
              </a:rPr>
              <a:t>https://github.com/nordic-institute/X-Road/blob/master/doc/Manuals/ug-syspar_x-road_v6_system_parameters.md#42-system-parameters-in-the-database</a:t>
            </a:r>
            <a:endParaRPr/>
          </a:p>
          <a:p>
            <a:pPr indent="0" lvl="0" marL="0" rtl="0" algn="l">
              <a:lnSpc>
                <a:spcPct val="120000"/>
              </a:lnSpc>
              <a:spcBef>
                <a:spcPts val="500"/>
              </a:spcBef>
              <a:spcAft>
                <a:spcPts val="0"/>
              </a:spcAft>
              <a:buSzPts val="1400"/>
              <a:buNone/>
            </a:pPr>
            <a:r>
              <a:t/>
            </a:r>
            <a:endParaRPr/>
          </a:p>
          <a:p>
            <a:pPr indent="0" lvl="0" marL="0" rtl="0" algn="l">
              <a:lnSpc>
                <a:spcPct val="120000"/>
              </a:lnSpc>
              <a:spcBef>
                <a:spcPts val="500"/>
              </a:spcBef>
              <a:spcAft>
                <a:spcPts val="0"/>
              </a:spcAft>
              <a:buSzPts val="1400"/>
              <a:buNone/>
            </a:pPr>
            <a:r>
              <a:rPr lang="en-GB"/>
              <a:t>How to change parameters in the database is described also in documentation: </a:t>
            </a:r>
            <a:r>
              <a:rPr lang="en-GB" u="sng">
                <a:solidFill>
                  <a:schemeClr val="hlink"/>
                </a:solidFill>
                <a:hlinkClick r:id="rId4"/>
              </a:rPr>
              <a:t>https://github.com/nordic-institute/X-Road/blob/master/doc/Manuals/ug-syspar_x-road_v6_system_parameters.md#22-changing-the-system-parameter-values-in-the-central-server-database</a:t>
            </a:r>
            <a:endParaRPr/>
          </a:p>
          <a:p>
            <a:pPr indent="0" lvl="0" marL="0" rtl="0" algn="l">
              <a:lnSpc>
                <a:spcPct val="120000"/>
              </a:lnSpc>
              <a:spcBef>
                <a:spcPts val="500"/>
              </a:spcBef>
              <a:spcAft>
                <a:spcPts val="0"/>
              </a:spcAft>
              <a:buSzPts val="1400"/>
              <a:buNone/>
            </a:pPr>
            <a:r>
              <a:t/>
            </a:r>
            <a:endParaRPr/>
          </a:p>
        </p:txBody>
      </p:sp>
      <p:sp>
        <p:nvSpPr>
          <p:cNvPr id="730" name="Google Shape;730;g7b9f9cd37bad2319_25"/>
          <p:cNvSpPr txBox="1"/>
          <p:nvPr>
            <p:ph idx="2" type="body"/>
          </p:nvPr>
        </p:nvSpPr>
        <p:spPr>
          <a:xfrm>
            <a:off x="371461" y="773404"/>
            <a:ext cx="11448300" cy="1977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731" name="Google Shape;731;g7b9f9cd37bad2319_25"/>
          <p:cNvSpPr txBox="1"/>
          <p:nvPr>
            <p:ph type="title"/>
          </p:nvPr>
        </p:nvSpPr>
        <p:spPr>
          <a:xfrm>
            <a:off x="371476" y="1125538"/>
            <a:ext cx="114489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Configuration in Database</a:t>
            </a:r>
            <a:endParaRPr/>
          </a:p>
        </p:txBody>
      </p:sp>
      <p:sp>
        <p:nvSpPr>
          <p:cNvPr id="732" name="Google Shape;732;g7b9f9cd37bad2319_25"/>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g7b9f9cd37bad2319_35"/>
          <p:cNvSpPr txBox="1"/>
          <p:nvPr>
            <p:ph idx="1" type="body"/>
          </p:nvPr>
        </p:nvSpPr>
        <p:spPr>
          <a:xfrm>
            <a:off x="371478" y="1125538"/>
            <a:ext cx="3560700" cy="287400"/>
          </a:xfrm>
          <a:prstGeom prst="rect">
            <a:avLst/>
          </a:prstGeom>
        </p:spPr>
        <p:txBody>
          <a:bodyPr anchorCtr="0" anchor="b" bIns="0" lIns="0" spcFirstLastPara="1" rIns="0" wrap="square" tIns="0">
            <a:noAutofit/>
          </a:bodyPr>
          <a:lstStyle/>
          <a:p>
            <a:pPr indent="0" lvl="0" marL="0" rtl="0" algn="l">
              <a:spcBef>
                <a:spcPts val="500"/>
              </a:spcBef>
              <a:spcAft>
                <a:spcPts val="0"/>
              </a:spcAft>
              <a:buNone/>
            </a:pPr>
            <a:r>
              <a:t/>
            </a:r>
            <a:endParaRPr/>
          </a:p>
        </p:txBody>
      </p:sp>
      <p:sp>
        <p:nvSpPr>
          <p:cNvPr id="739" name="Google Shape;739;g7b9f9cd37bad2319_35"/>
          <p:cNvSpPr txBox="1"/>
          <p:nvPr>
            <p:ph idx="2" type="body"/>
          </p:nvPr>
        </p:nvSpPr>
        <p:spPr>
          <a:xfrm>
            <a:off x="4187828" y="6237288"/>
            <a:ext cx="7632600" cy="329700"/>
          </a:xfrm>
          <a:prstGeom prst="rect">
            <a:avLst/>
          </a:prstGeom>
        </p:spPr>
        <p:txBody>
          <a:bodyPr anchorCtr="0" anchor="ctr" bIns="0" lIns="0" spcFirstLastPara="1" rIns="0" wrap="square" tIns="0">
            <a:noAutofit/>
          </a:bodyPr>
          <a:lstStyle/>
          <a:p>
            <a:pPr indent="0" lvl="0" marL="0" rtl="0" algn="l">
              <a:spcBef>
                <a:spcPts val="500"/>
              </a:spcBef>
              <a:spcAft>
                <a:spcPts val="0"/>
              </a:spcAft>
              <a:buNone/>
            </a:pPr>
            <a:r>
              <a:t/>
            </a:r>
            <a:endParaRPr/>
          </a:p>
        </p:txBody>
      </p:sp>
      <p:sp>
        <p:nvSpPr>
          <p:cNvPr id="740" name="Google Shape;740;g7b9f9cd37bad2319_35"/>
          <p:cNvSpPr txBox="1"/>
          <p:nvPr>
            <p:ph type="title"/>
          </p:nvPr>
        </p:nvSpPr>
        <p:spPr>
          <a:xfrm>
            <a:off x="371478" y="1520825"/>
            <a:ext cx="3560700" cy="1388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Network changes, moving of central servers…</a:t>
            </a:r>
            <a:endParaRPr/>
          </a:p>
        </p:txBody>
      </p:sp>
      <p:sp>
        <p:nvSpPr>
          <p:cNvPr id="741" name="Google Shape;741;g7b9f9cd37bad2319_35"/>
          <p:cNvSpPr txBox="1"/>
          <p:nvPr>
            <p:ph idx="12" type="sldNum"/>
          </p:nvPr>
        </p:nvSpPr>
        <p:spPr>
          <a:xfrm>
            <a:off x="11460525" y="372252"/>
            <a:ext cx="360000" cy="2223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750"/>
              <a:buFont typeface="Arial"/>
              <a:buNone/>
            </a:pPr>
            <a:fld id="{00000000-1234-1234-1234-123412341234}" type="slidenum">
              <a:rPr lang="en-GB"/>
              <a:t>‹#›</a:t>
            </a:fld>
            <a:endParaRPr/>
          </a:p>
        </p:txBody>
      </p:sp>
      <p:sp>
        <p:nvSpPr>
          <p:cNvPr id="742" name="Google Shape;742;g7b9f9cd37bad2319_35"/>
          <p:cNvSpPr txBox="1"/>
          <p:nvPr>
            <p:ph idx="4" type="body"/>
          </p:nvPr>
        </p:nvSpPr>
        <p:spPr>
          <a:xfrm>
            <a:off x="371478" y="2997288"/>
            <a:ext cx="3560700" cy="3240000"/>
          </a:xfrm>
          <a:prstGeom prst="rect">
            <a:avLst/>
          </a:prstGeom>
        </p:spPr>
        <p:txBody>
          <a:bodyPr anchorCtr="0" anchor="t" bIns="0" lIns="0" spcFirstLastPara="1" rIns="0" wrap="square" tIns="0">
            <a:noAutofit/>
          </a:bodyPr>
          <a:lstStyle/>
          <a:p>
            <a:pPr indent="0" lvl="0" marL="0" rtl="0" algn="l">
              <a:spcBef>
                <a:spcPts val="500"/>
              </a:spcBef>
              <a:spcAft>
                <a:spcPts val="0"/>
              </a:spcAft>
              <a:buNone/>
            </a:pPr>
            <a:r>
              <a:rPr lang="en-GB"/>
              <a:t>Moving CS or changing its network address is tricky.</a:t>
            </a:r>
            <a:endParaRPr/>
          </a:p>
          <a:p>
            <a:pPr indent="0" lvl="0" marL="0" rtl="0" algn="l">
              <a:spcBef>
                <a:spcPts val="500"/>
              </a:spcBef>
              <a:spcAft>
                <a:spcPts val="0"/>
              </a:spcAft>
              <a:buNone/>
            </a:pPr>
            <a:r>
              <a:t/>
            </a:r>
            <a:endParaRPr/>
          </a:p>
        </p:txBody>
      </p:sp>
      <p:pic>
        <p:nvPicPr>
          <p:cNvPr id="743" name="Google Shape;743;g7b9f9cd37bad2319_35"/>
          <p:cNvPicPr preferRelativeResize="0"/>
          <p:nvPr/>
        </p:nvPicPr>
        <p:blipFill>
          <a:blip r:embed="rId3">
            <a:alphaModFix/>
          </a:blip>
          <a:stretch>
            <a:fillRect/>
          </a:stretch>
        </p:blipFill>
        <p:spPr>
          <a:xfrm>
            <a:off x="4392403" y="707100"/>
            <a:ext cx="7223547" cy="541766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g32b3de7681c_1_623"/>
          <p:cNvSpPr txBox="1"/>
          <p:nvPr>
            <p:ph idx="1" type="body"/>
          </p:nvPr>
        </p:nvSpPr>
        <p:spPr>
          <a:xfrm>
            <a:off x="371461" y="2205038"/>
            <a:ext cx="11448300" cy="4032300"/>
          </a:xfrm>
          <a:prstGeom prst="rect">
            <a:avLst/>
          </a:prstGeom>
          <a:noFill/>
          <a:ln>
            <a:noFill/>
          </a:ln>
        </p:spPr>
        <p:txBody>
          <a:bodyPr anchorCtr="0" anchor="t" bIns="0" lIns="0" spcFirstLastPara="1" rIns="0" wrap="square" tIns="0">
            <a:noAutofit/>
          </a:bodyPr>
          <a:lstStyle/>
          <a:p>
            <a:pPr indent="-342900" lvl="0" marL="457200" rtl="0" algn="l">
              <a:lnSpc>
                <a:spcPct val="120000"/>
              </a:lnSpc>
              <a:spcBef>
                <a:spcPts val="500"/>
              </a:spcBef>
              <a:spcAft>
                <a:spcPts val="0"/>
              </a:spcAft>
              <a:buSzPts val="1800"/>
              <a:buChar char="•"/>
            </a:pPr>
            <a:r>
              <a:rPr lang="en-GB" sz="1800"/>
              <a:t>All logs are stored inside the virtual machine by default. </a:t>
            </a:r>
            <a:endParaRPr sz="1800"/>
          </a:p>
          <a:p>
            <a:pPr indent="-342900" lvl="0" marL="457200" rtl="0" algn="l">
              <a:lnSpc>
                <a:spcPct val="120000"/>
              </a:lnSpc>
              <a:spcBef>
                <a:spcPts val="0"/>
              </a:spcBef>
              <a:spcAft>
                <a:spcPts val="0"/>
              </a:spcAft>
              <a:buSzPts val="1800"/>
              <a:buChar char="•"/>
            </a:pPr>
            <a:r>
              <a:rPr lang="en-GB" sz="1800"/>
              <a:t>/var/log/xroad folder</a:t>
            </a:r>
            <a:endParaRPr sz="1800"/>
          </a:p>
          <a:p>
            <a:pPr indent="-342900" lvl="0" marL="457200" rtl="0" algn="l">
              <a:lnSpc>
                <a:spcPct val="120000"/>
              </a:lnSpc>
              <a:spcBef>
                <a:spcPts val="0"/>
              </a:spcBef>
              <a:spcAft>
                <a:spcPts val="0"/>
              </a:spcAft>
              <a:buSzPts val="1800"/>
              <a:buChar char="•"/>
            </a:pPr>
            <a:r>
              <a:rPr lang="en-GB" sz="1800"/>
              <a:t>Logfiles:</a:t>
            </a:r>
            <a:endParaRPr sz="1800"/>
          </a:p>
          <a:p>
            <a:pPr indent="-342900" lvl="1" marL="914400" rtl="0" algn="l">
              <a:lnSpc>
                <a:spcPct val="120000"/>
              </a:lnSpc>
              <a:spcBef>
                <a:spcPts val="0"/>
              </a:spcBef>
              <a:spcAft>
                <a:spcPts val="0"/>
              </a:spcAft>
              <a:buSzPts val="1800"/>
              <a:buChar char="•"/>
            </a:pPr>
            <a:r>
              <a:rPr lang="en-GB" sz="1800"/>
              <a:t>Audit.log - log all actions that are done in the Central Server</a:t>
            </a:r>
            <a:endParaRPr sz="1800"/>
          </a:p>
          <a:p>
            <a:pPr indent="-342900" lvl="1" marL="914400" rtl="0" algn="l">
              <a:lnSpc>
                <a:spcPct val="120000"/>
              </a:lnSpc>
              <a:spcBef>
                <a:spcPts val="0"/>
              </a:spcBef>
              <a:spcAft>
                <a:spcPts val="0"/>
              </a:spcAft>
              <a:buSzPts val="1800"/>
              <a:buChar char="•"/>
            </a:pPr>
            <a:r>
              <a:rPr lang="en-GB" sz="1800"/>
              <a:t>Configuration_client.log - logs everything regarding Global configuration generation</a:t>
            </a:r>
            <a:endParaRPr sz="1800"/>
          </a:p>
          <a:p>
            <a:pPr indent="-342900" lvl="1" marL="914400" rtl="0" algn="l">
              <a:lnSpc>
                <a:spcPct val="120000"/>
              </a:lnSpc>
              <a:spcBef>
                <a:spcPts val="0"/>
              </a:spcBef>
              <a:spcAft>
                <a:spcPts val="0"/>
              </a:spcAft>
              <a:buSzPts val="1800"/>
              <a:buChar char="•"/>
            </a:pPr>
            <a:r>
              <a:rPr lang="en-GB" sz="1800"/>
              <a:t>Centralserver services log - all logs regarding the services that the Central Server provides.</a:t>
            </a:r>
            <a:endParaRPr sz="1800"/>
          </a:p>
          <a:p>
            <a:pPr indent="-342900" lvl="1" marL="914400" rtl="0" algn="l">
              <a:lnSpc>
                <a:spcPct val="120000"/>
              </a:lnSpc>
              <a:spcBef>
                <a:spcPts val="0"/>
              </a:spcBef>
              <a:spcAft>
                <a:spcPts val="0"/>
              </a:spcAft>
              <a:buSzPts val="1800"/>
              <a:buChar char="•"/>
            </a:pPr>
            <a:r>
              <a:rPr lang="en-GB" sz="1800"/>
              <a:t>Signer.log - everything regarding signing configurations files.</a:t>
            </a:r>
            <a:endParaRPr sz="1800"/>
          </a:p>
        </p:txBody>
      </p:sp>
      <p:sp>
        <p:nvSpPr>
          <p:cNvPr id="750" name="Google Shape;750;g32b3de7681c_1_623"/>
          <p:cNvSpPr txBox="1"/>
          <p:nvPr>
            <p:ph idx="2" type="body"/>
          </p:nvPr>
        </p:nvSpPr>
        <p:spPr>
          <a:xfrm>
            <a:off x="371461" y="773404"/>
            <a:ext cx="11448300" cy="1977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751" name="Google Shape;751;g32b3de7681c_1_623"/>
          <p:cNvSpPr txBox="1"/>
          <p:nvPr>
            <p:ph type="title"/>
          </p:nvPr>
        </p:nvSpPr>
        <p:spPr>
          <a:xfrm>
            <a:off x="371476" y="1125538"/>
            <a:ext cx="114489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Logging</a:t>
            </a:r>
            <a:endParaRPr/>
          </a:p>
        </p:txBody>
      </p:sp>
      <p:sp>
        <p:nvSpPr>
          <p:cNvPr id="752" name="Google Shape;752;g32b3de7681c_1_623"/>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g3278de92299_0_0"/>
          <p:cNvSpPr txBox="1"/>
          <p:nvPr>
            <p:ph idx="1" type="body"/>
          </p:nvPr>
        </p:nvSpPr>
        <p:spPr>
          <a:xfrm>
            <a:off x="5703885" y="1125538"/>
            <a:ext cx="6117600" cy="287400"/>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pic>
        <p:nvPicPr>
          <p:cNvPr descr="Abstract green lights" id="758" name="Google Shape;758;g3278de92299_0_0"/>
          <p:cNvPicPr preferRelativeResize="0"/>
          <p:nvPr>
            <p:ph idx="3" type="pic"/>
          </p:nvPr>
        </p:nvPicPr>
        <p:blipFill rotWithShape="1">
          <a:blip r:embed="rId3">
            <a:alphaModFix/>
          </a:blip>
          <a:srcRect b="0" l="20210" r="20204" t="0"/>
          <a:stretch/>
        </p:blipFill>
        <p:spPr>
          <a:xfrm>
            <a:off x="0" y="0"/>
            <a:ext cx="5448300" cy="6857553"/>
          </a:xfrm>
          <a:prstGeom prst="rect">
            <a:avLst/>
          </a:prstGeom>
          <a:solidFill>
            <a:srgbClr val="FAFAF9"/>
          </a:solidFill>
          <a:ln>
            <a:noFill/>
          </a:ln>
        </p:spPr>
      </p:pic>
      <p:sp>
        <p:nvSpPr>
          <p:cNvPr id="759" name="Google Shape;759;g3278de92299_0_0"/>
          <p:cNvSpPr txBox="1"/>
          <p:nvPr>
            <p:ph type="title"/>
          </p:nvPr>
        </p:nvSpPr>
        <p:spPr>
          <a:xfrm>
            <a:off x="5703868" y="1520825"/>
            <a:ext cx="6116700" cy="1962300"/>
          </a:xfrm>
          <a:prstGeom prst="rect">
            <a:avLst/>
          </a:prstGeom>
          <a:noFill/>
          <a:ln>
            <a:noFill/>
          </a:ln>
        </p:spPr>
        <p:txBody>
          <a:bodyPr anchorCtr="0" anchor="t" bIns="121900" lIns="121900" spcFirstLastPara="1" rIns="121900" wrap="square" tIns="121900">
            <a:normAutofit/>
          </a:bodyPr>
          <a:lstStyle/>
          <a:p>
            <a:pPr indent="0" lvl="0" marL="0" rtl="0" algn="l">
              <a:lnSpc>
                <a:spcPct val="80000"/>
              </a:lnSpc>
              <a:spcBef>
                <a:spcPts val="0"/>
              </a:spcBef>
              <a:spcAft>
                <a:spcPts val="0"/>
              </a:spcAft>
              <a:buClr>
                <a:schemeClr val="dk1"/>
              </a:buClr>
              <a:buSzPts val="5000"/>
              <a:buFont typeface="Arial"/>
              <a:buNone/>
            </a:pPr>
            <a:r>
              <a:rPr lang="en-GB"/>
              <a:t>Central Server restore/backup</a:t>
            </a:r>
            <a:endParaRPr/>
          </a:p>
        </p:txBody>
      </p:sp>
      <p:sp>
        <p:nvSpPr>
          <p:cNvPr id="760" name="Google Shape;760;g3278de92299_0_0"/>
          <p:cNvSpPr txBox="1"/>
          <p:nvPr>
            <p:ph idx="4" type="body"/>
          </p:nvPr>
        </p:nvSpPr>
        <p:spPr>
          <a:xfrm>
            <a:off x="371475" y="379325"/>
            <a:ext cx="14760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g32b3de7681c_1_955"/>
          <p:cNvSpPr txBox="1"/>
          <p:nvPr>
            <p:ph idx="1" type="body"/>
          </p:nvPr>
        </p:nvSpPr>
        <p:spPr>
          <a:xfrm>
            <a:off x="368834" y="4143375"/>
            <a:ext cx="4824000" cy="20940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2000"/>
              <a:buNone/>
            </a:pPr>
            <a:r>
              <a:rPr lang="en-GB"/>
              <a:t>Continue at 11:10</a:t>
            </a:r>
            <a:endParaRPr/>
          </a:p>
        </p:txBody>
      </p:sp>
      <p:sp>
        <p:nvSpPr>
          <p:cNvPr id="767" name="Google Shape;767;g32b3de7681c_1_955"/>
          <p:cNvSpPr txBox="1"/>
          <p:nvPr>
            <p:ph idx="2" type="body"/>
          </p:nvPr>
        </p:nvSpPr>
        <p:spPr>
          <a:xfrm>
            <a:off x="5703867" y="1125538"/>
            <a:ext cx="6116700" cy="51117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t/>
            </a:r>
            <a:endParaRPr/>
          </a:p>
        </p:txBody>
      </p:sp>
      <p:sp>
        <p:nvSpPr>
          <p:cNvPr id="768" name="Google Shape;768;g32b3de7681c_1_955"/>
          <p:cNvSpPr txBox="1"/>
          <p:nvPr>
            <p:ph type="title"/>
          </p:nvPr>
        </p:nvSpPr>
        <p:spPr>
          <a:xfrm>
            <a:off x="368833" y="1125539"/>
            <a:ext cx="4824000" cy="30171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5000"/>
              <a:buNone/>
            </a:pPr>
            <a:r>
              <a:rPr lang="en-GB"/>
              <a:t>Brake</a:t>
            </a:r>
            <a:endParaRPr/>
          </a:p>
        </p:txBody>
      </p:sp>
      <p:sp>
        <p:nvSpPr>
          <p:cNvPr id="769" name="Google Shape;769;g32b3de7681c_1_955"/>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g32b3de7681c_1_581"/>
          <p:cNvSpPr txBox="1"/>
          <p:nvPr>
            <p:ph idx="1" type="body"/>
          </p:nvPr>
        </p:nvSpPr>
        <p:spPr>
          <a:xfrm>
            <a:off x="5703885" y="1125538"/>
            <a:ext cx="6117600" cy="287400"/>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775" name="Google Shape;775;g32b3de7681c_1_581"/>
          <p:cNvSpPr txBox="1"/>
          <p:nvPr>
            <p:ph idx="2" type="body"/>
          </p:nvPr>
        </p:nvSpPr>
        <p:spPr>
          <a:xfrm>
            <a:off x="5703868" y="3593990"/>
            <a:ext cx="6116700" cy="26433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500"/>
              </a:spcBef>
              <a:spcAft>
                <a:spcPts val="0"/>
              </a:spcAft>
              <a:buClr>
                <a:schemeClr val="dk1"/>
              </a:buClr>
              <a:buSzPts val="1400"/>
              <a:buChar char="•"/>
            </a:pPr>
            <a:r>
              <a:rPr lang="en-GB"/>
              <a:t>Practice of</a:t>
            </a:r>
            <a:endParaRPr/>
          </a:p>
          <a:p>
            <a:pPr indent="-228600" lvl="1" marL="685800" rtl="0" algn="l">
              <a:lnSpc>
                <a:spcPct val="120000"/>
              </a:lnSpc>
              <a:spcBef>
                <a:spcPts val="500"/>
              </a:spcBef>
              <a:spcAft>
                <a:spcPts val="0"/>
              </a:spcAft>
              <a:buSzPts val="1400"/>
              <a:buChar char="•"/>
            </a:pPr>
            <a:r>
              <a:rPr lang="en-GB"/>
              <a:t>Adding security server</a:t>
            </a:r>
            <a:endParaRPr/>
          </a:p>
          <a:p>
            <a:pPr indent="-228600" lvl="1" marL="685800" rtl="0" algn="l">
              <a:lnSpc>
                <a:spcPct val="120000"/>
              </a:lnSpc>
              <a:spcBef>
                <a:spcPts val="500"/>
              </a:spcBef>
              <a:spcAft>
                <a:spcPts val="0"/>
              </a:spcAft>
              <a:buSzPts val="1400"/>
              <a:buChar char="•"/>
            </a:pPr>
            <a:r>
              <a:rPr lang="en-GB"/>
              <a:t>Adding member</a:t>
            </a:r>
            <a:endParaRPr/>
          </a:p>
          <a:p>
            <a:pPr indent="-228600" lvl="1" marL="685800" rtl="0" algn="l">
              <a:lnSpc>
                <a:spcPct val="120000"/>
              </a:lnSpc>
              <a:spcBef>
                <a:spcPts val="500"/>
              </a:spcBef>
              <a:spcAft>
                <a:spcPts val="0"/>
              </a:spcAft>
              <a:buSzPts val="1400"/>
              <a:buChar char="•"/>
            </a:pPr>
            <a:r>
              <a:rPr lang="en-GB"/>
              <a:t>Adding sub-system</a:t>
            </a:r>
            <a:endParaRPr/>
          </a:p>
          <a:p>
            <a:pPr indent="-196850" lvl="0" marL="285750" rtl="0" algn="l">
              <a:lnSpc>
                <a:spcPct val="120000"/>
              </a:lnSpc>
              <a:spcBef>
                <a:spcPts val="500"/>
              </a:spcBef>
              <a:spcAft>
                <a:spcPts val="0"/>
              </a:spcAft>
              <a:buSzPts val="1400"/>
              <a:buNone/>
            </a:pPr>
            <a:r>
              <a:t/>
            </a:r>
            <a:endParaRPr/>
          </a:p>
        </p:txBody>
      </p:sp>
      <p:pic>
        <p:nvPicPr>
          <p:cNvPr descr="Abstract green lights" id="776" name="Google Shape;776;g32b3de7681c_1_581"/>
          <p:cNvPicPr preferRelativeResize="0"/>
          <p:nvPr>
            <p:ph idx="3" type="pic"/>
          </p:nvPr>
        </p:nvPicPr>
        <p:blipFill rotWithShape="1">
          <a:blip r:embed="rId4">
            <a:alphaModFix/>
          </a:blip>
          <a:srcRect b="0" l="20210" r="20204" t="0"/>
          <a:stretch/>
        </p:blipFill>
        <p:spPr>
          <a:xfrm>
            <a:off x="0" y="0"/>
            <a:ext cx="5448300" cy="6857553"/>
          </a:xfrm>
          <a:prstGeom prst="rect">
            <a:avLst/>
          </a:prstGeom>
          <a:solidFill>
            <a:srgbClr val="FAFAF9"/>
          </a:solidFill>
          <a:ln>
            <a:noFill/>
          </a:ln>
        </p:spPr>
      </p:pic>
      <p:sp>
        <p:nvSpPr>
          <p:cNvPr id="777" name="Google Shape;777;g32b3de7681c_1_581"/>
          <p:cNvSpPr txBox="1"/>
          <p:nvPr>
            <p:ph type="title"/>
          </p:nvPr>
        </p:nvSpPr>
        <p:spPr>
          <a:xfrm>
            <a:off x="5703868" y="1520825"/>
            <a:ext cx="6116700" cy="1962300"/>
          </a:xfrm>
          <a:prstGeom prst="rect">
            <a:avLst/>
          </a:prstGeom>
          <a:noFill/>
          <a:ln>
            <a:noFill/>
          </a:ln>
        </p:spPr>
        <p:txBody>
          <a:bodyPr anchorCtr="0" anchor="t" bIns="121900" lIns="121900" spcFirstLastPara="1" rIns="121900" wrap="square" tIns="121900">
            <a:normAutofit/>
          </a:bodyPr>
          <a:lstStyle/>
          <a:p>
            <a:pPr indent="0" lvl="0" marL="0" rtl="0" algn="l">
              <a:lnSpc>
                <a:spcPct val="80000"/>
              </a:lnSpc>
              <a:spcBef>
                <a:spcPts val="0"/>
              </a:spcBef>
              <a:spcAft>
                <a:spcPts val="0"/>
              </a:spcAft>
              <a:buClr>
                <a:schemeClr val="dk1"/>
              </a:buClr>
              <a:buSzPts val="5000"/>
              <a:buFont typeface="Arial"/>
              <a:buNone/>
            </a:pPr>
            <a:r>
              <a:rPr lang="en-GB">
                <a:extLst>
                  <a:ext uri="http://customooxmlschemas.google.com/">
                    <go:slidesCustomData xmlns:go="http://customooxmlschemas.google.com/" textRoundtripDataId="6"/>
                  </a:ext>
                </a:extLst>
              </a:rPr>
              <a:t>Member Management</a:t>
            </a:r>
            <a:endParaRPr/>
          </a:p>
        </p:txBody>
      </p:sp>
      <p:sp>
        <p:nvSpPr>
          <p:cNvPr id="778" name="Google Shape;778;g32b3de7681c_1_581"/>
          <p:cNvSpPr txBox="1"/>
          <p:nvPr>
            <p:ph idx="4" type="body"/>
          </p:nvPr>
        </p:nvSpPr>
        <p:spPr>
          <a:xfrm>
            <a:off x="371475" y="379325"/>
            <a:ext cx="147600" cy="216000"/>
          </a:xfrm>
          <a:prstGeom prst="rect">
            <a:avLst/>
          </a:prstGeom>
          <a:blipFill rotWithShape="1">
            <a:blip r:embed="rId5">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g32b3de7681c_1_599"/>
          <p:cNvSpPr txBox="1"/>
          <p:nvPr>
            <p:ph idx="1" type="body"/>
          </p:nvPr>
        </p:nvSpPr>
        <p:spPr>
          <a:xfrm>
            <a:off x="371461" y="2205038"/>
            <a:ext cx="11448300" cy="4032300"/>
          </a:xfrm>
          <a:prstGeom prst="rect">
            <a:avLst/>
          </a:prstGeom>
          <a:noFill/>
          <a:ln>
            <a:noFill/>
          </a:ln>
        </p:spPr>
        <p:txBody>
          <a:bodyPr anchorCtr="0" anchor="t" bIns="0" lIns="0" spcFirstLastPara="1" rIns="0" wrap="square" tIns="0">
            <a:noAutofit/>
          </a:bodyPr>
          <a:lstStyle/>
          <a:p>
            <a:pPr indent="-342900" lvl="0" marL="457200" rtl="0" algn="l">
              <a:lnSpc>
                <a:spcPct val="120000"/>
              </a:lnSpc>
              <a:spcBef>
                <a:spcPts val="500"/>
              </a:spcBef>
              <a:spcAft>
                <a:spcPts val="0"/>
              </a:spcAft>
              <a:buSzPts val="1800"/>
              <a:buChar char="•"/>
            </a:pPr>
            <a:r>
              <a:rPr lang="en-GB" sz="1800"/>
              <a:t>Member is the primary object that everything is tied to, so that is the first step.</a:t>
            </a:r>
            <a:endParaRPr sz="1800"/>
          </a:p>
          <a:p>
            <a:pPr indent="-342900" lvl="0" marL="457200" rtl="0" algn="l">
              <a:lnSpc>
                <a:spcPct val="120000"/>
              </a:lnSpc>
              <a:spcBef>
                <a:spcPts val="0"/>
              </a:spcBef>
              <a:spcAft>
                <a:spcPts val="0"/>
              </a:spcAft>
              <a:buSzPts val="1800"/>
              <a:buChar char="•"/>
            </a:pPr>
            <a:r>
              <a:rPr lang="en-GB" sz="1800"/>
              <a:t>Central server &gt; Members &gt; add Member</a:t>
            </a:r>
            <a:endParaRPr sz="1800"/>
          </a:p>
          <a:p>
            <a:pPr indent="-342900" lvl="0" marL="457200" rtl="0" algn="l">
              <a:lnSpc>
                <a:spcPct val="120000"/>
              </a:lnSpc>
              <a:spcBef>
                <a:spcPts val="0"/>
              </a:spcBef>
              <a:spcAft>
                <a:spcPts val="0"/>
              </a:spcAft>
              <a:buSzPts val="1800"/>
              <a:buChar char="•"/>
            </a:pPr>
            <a:r>
              <a:rPr lang="en-GB" sz="1800"/>
              <a:t>Three values are required:</a:t>
            </a:r>
            <a:endParaRPr sz="1800"/>
          </a:p>
          <a:p>
            <a:pPr indent="-342900" lvl="1" marL="914400" rtl="0" algn="l">
              <a:lnSpc>
                <a:spcPct val="120000"/>
              </a:lnSpc>
              <a:spcBef>
                <a:spcPts val="0"/>
              </a:spcBef>
              <a:spcAft>
                <a:spcPts val="0"/>
              </a:spcAft>
              <a:buSzPts val="1800"/>
              <a:buChar char="•"/>
            </a:pPr>
            <a:r>
              <a:rPr lang="en-GB" sz="1800"/>
              <a:t>Member name - Usually the name of the organisation that is joining</a:t>
            </a:r>
            <a:endParaRPr sz="1800"/>
          </a:p>
          <a:p>
            <a:pPr indent="-342900" lvl="1" marL="914400" rtl="0" algn="l">
              <a:lnSpc>
                <a:spcPct val="120000"/>
              </a:lnSpc>
              <a:spcBef>
                <a:spcPts val="0"/>
              </a:spcBef>
              <a:spcAft>
                <a:spcPts val="0"/>
              </a:spcAft>
              <a:buSzPts val="1800"/>
              <a:buChar char="•"/>
            </a:pPr>
            <a:r>
              <a:rPr lang="en-GB" sz="1800"/>
              <a:t>Member class - Type of member organisation, COM, GOV, EXT</a:t>
            </a:r>
            <a:endParaRPr sz="1800"/>
          </a:p>
          <a:p>
            <a:pPr indent="-342900" lvl="1" marL="914400" rtl="0" algn="l">
              <a:lnSpc>
                <a:spcPct val="120000"/>
              </a:lnSpc>
              <a:spcBef>
                <a:spcPts val="0"/>
              </a:spcBef>
              <a:spcAft>
                <a:spcPts val="0"/>
              </a:spcAft>
              <a:buSzPts val="1800"/>
              <a:buChar char="•"/>
            </a:pPr>
            <a:r>
              <a:rPr lang="en-GB" sz="1800"/>
              <a:t>Member code - Some form of official identification of the organisation, like Tax code for example</a:t>
            </a:r>
            <a:endParaRPr sz="1800"/>
          </a:p>
          <a:p>
            <a:pPr indent="-342900" lvl="0" marL="457200" rtl="0" algn="l">
              <a:lnSpc>
                <a:spcPct val="120000"/>
              </a:lnSpc>
              <a:spcBef>
                <a:spcPts val="0"/>
              </a:spcBef>
              <a:spcAft>
                <a:spcPts val="0"/>
              </a:spcAft>
              <a:buSzPts val="1800"/>
              <a:buChar char="•"/>
            </a:pPr>
            <a:r>
              <a:rPr lang="en-GB" sz="1800"/>
              <a:t>Members can be added before joining or during joining, depends on the joining process that is used.</a:t>
            </a:r>
            <a:endParaRPr sz="1800"/>
          </a:p>
        </p:txBody>
      </p:sp>
      <p:sp>
        <p:nvSpPr>
          <p:cNvPr id="785" name="Google Shape;785;g32b3de7681c_1_599"/>
          <p:cNvSpPr txBox="1"/>
          <p:nvPr>
            <p:ph idx="2" type="body"/>
          </p:nvPr>
        </p:nvSpPr>
        <p:spPr>
          <a:xfrm>
            <a:off x="371461" y="773404"/>
            <a:ext cx="11448300" cy="1977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786" name="Google Shape;786;g32b3de7681c_1_599"/>
          <p:cNvSpPr txBox="1"/>
          <p:nvPr>
            <p:ph type="title"/>
          </p:nvPr>
        </p:nvSpPr>
        <p:spPr>
          <a:xfrm>
            <a:off x="371476" y="1125538"/>
            <a:ext cx="114489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Adding member</a:t>
            </a:r>
            <a:endParaRPr/>
          </a:p>
        </p:txBody>
      </p:sp>
      <p:sp>
        <p:nvSpPr>
          <p:cNvPr id="787" name="Google Shape;787;g32b3de7681c_1_599"/>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g32b3de7681c_1_589"/>
          <p:cNvSpPr txBox="1"/>
          <p:nvPr>
            <p:ph idx="1" type="body"/>
          </p:nvPr>
        </p:nvSpPr>
        <p:spPr>
          <a:xfrm>
            <a:off x="371461" y="2205038"/>
            <a:ext cx="11448300" cy="4032300"/>
          </a:xfrm>
          <a:prstGeom prst="rect">
            <a:avLst/>
          </a:prstGeom>
          <a:noFill/>
          <a:ln>
            <a:noFill/>
          </a:ln>
        </p:spPr>
        <p:txBody>
          <a:bodyPr anchorCtr="0" anchor="t" bIns="0" lIns="0" spcFirstLastPara="1" rIns="0" wrap="square" tIns="0">
            <a:noAutofit/>
          </a:bodyPr>
          <a:lstStyle/>
          <a:p>
            <a:pPr indent="-342900" lvl="0" marL="457200" rtl="0" algn="l">
              <a:lnSpc>
                <a:spcPct val="120000"/>
              </a:lnSpc>
              <a:spcBef>
                <a:spcPts val="500"/>
              </a:spcBef>
              <a:spcAft>
                <a:spcPts val="0"/>
              </a:spcAft>
              <a:buSzPts val="1800"/>
              <a:buChar char="•"/>
            </a:pPr>
            <a:r>
              <a:rPr lang="en-GB" sz="1800"/>
              <a:t>Adding Security Servers is most commonly done through Management Requests but it is possible to add them manually as well.</a:t>
            </a:r>
            <a:endParaRPr sz="1800"/>
          </a:p>
          <a:p>
            <a:pPr indent="-342900" lvl="0" marL="457200" rtl="0" algn="l">
              <a:lnSpc>
                <a:spcPct val="120000"/>
              </a:lnSpc>
              <a:spcBef>
                <a:spcPts val="0"/>
              </a:spcBef>
              <a:spcAft>
                <a:spcPts val="0"/>
              </a:spcAft>
              <a:buSzPts val="1800"/>
              <a:buChar char="•"/>
            </a:pPr>
            <a:r>
              <a:rPr lang="en-GB" sz="1800"/>
              <a:t>Central Server &gt; Management Requests &gt; select an open request.</a:t>
            </a:r>
            <a:endParaRPr sz="1800"/>
          </a:p>
          <a:p>
            <a:pPr indent="-342900" lvl="1" marL="914400" rtl="0" algn="l">
              <a:lnSpc>
                <a:spcPct val="120000"/>
              </a:lnSpc>
              <a:spcBef>
                <a:spcPts val="0"/>
              </a:spcBef>
              <a:spcAft>
                <a:spcPts val="0"/>
              </a:spcAft>
              <a:buSzPts val="1800"/>
              <a:buChar char="•"/>
            </a:pPr>
            <a:r>
              <a:rPr lang="en-GB" sz="1800"/>
              <a:t>By default, Central Server only shows active requests, requests done or rejected are hidden</a:t>
            </a:r>
            <a:endParaRPr sz="1800"/>
          </a:p>
          <a:p>
            <a:pPr indent="-342900" lvl="0" marL="457200" rtl="0" algn="l">
              <a:lnSpc>
                <a:spcPct val="120000"/>
              </a:lnSpc>
              <a:spcBef>
                <a:spcPts val="0"/>
              </a:spcBef>
              <a:spcAft>
                <a:spcPts val="0"/>
              </a:spcAft>
              <a:buSzPts val="1800"/>
              <a:buChar char="•"/>
            </a:pPr>
            <a:r>
              <a:rPr lang="en-GB" sz="1800"/>
              <a:t>Requests can be either accepted or rejected.</a:t>
            </a:r>
            <a:endParaRPr sz="1800"/>
          </a:p>
          <a:p>
            <a:pPr indent="-342900" lvl="0" marL="457200" rtl="0" algn="l">
              <a:lnSpc>
                <a:spcPct val="120000"/>
              </a:lnSpc>
              <a:spcBef>
                <a:spcPts val="0"/>
              </a:spcBef>
              <a:spcAft>
                <a:spcPts val="0"/>
              </a:spcAft>
              <a:buSzPts val="1800"/>
              <a:buChar char="•"/>
            </a:pPr>
            <a:r>
              <a:rPr lang="en-GB" sz="1800"/>
              <a:t>If Request is accepted, Central Server will automatically add all the required information under the member to register the Security Server</a:t>
            </a:r>
            <a:endParaRPr sz="1800"/>
          </a:p>
          <a:p>
            <a:pPr indent="-342900" lvl="0" marL="457200" rtl="0" algn="l">
              <a:lnSpc>
                <a:spcPct val="120000"/>
              </a:lnSpc>
              <a:spcBef>
                <a:spcPts val="0"/>
              </a:spcBef>
              <a:spcAft>
                <a:spcPts val="0"/>
              </a:spcAft>
              <a:buSzPts val="1800"/>
              <a:buChar char="•"/>
            </a:pPr>
            <a:r>
              <a:rPr lang="en-GB" sz="1800"/>
              <a:t>If Request is rejected, nothing will be added.</a:t>
            </a:r>
            <a:endParaRPr sz="1800"/>
          </a:p>
        </p:txBody>
      </p:sp>
      <p:sp>
        <p:nvSpPr>
          <p:cNvPr id="794" name="Google Shape;794;g32b3de7681c_1_589"/>
          <p:cNvSpPr txBox="1"/>
          <p:nvPr>
            <p:ph idx="2" type="body"/>
          </p:nvPr>
        </p:nvSpPr>
        <p:spPr>
          <a:xfrm>
            <a:off x="371461" y="773404"/>
            <a:ext cx="11448300" cy="1977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795" name="Google Shape;795;g32b3de7681c_1_589"/>
          <p:cNvSpPr txBox="1"/>
          <p:nvPr>
            <p:ph type="title"/>
          </p:nvPr>
        </p:nvSpPr>
        <p:spPr>
          <a:xfrm>
            <a:off x="371476" y="1125538"/>
            <a:ext cx="114489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Adding Security Server</a:t>
            </a:r>
            <a:endParaRPr/>
          </a:p>
        </p:txBody>
      </p:sp>
      <p:sp>
        <p:nvSpPr>
          <p:cNvPr id="796" name="Google Shape;796;g32b3de7681c_1_589"/>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32b3de7681c_1_27"/>
          <p:cNvSpPr txBox="1"/>
          <p:nvPr>
            <p:ph idx="1" type="body"/>
          </p:nvPr>
        </p:nvSpPr>
        <p:spPr>
          <a:xfrm>
            <a:off x="371475" y="3204092"/>
            <a:ext cx="5652000" cy="30333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rPr lang="en-GB"/>
              <a:t>Heiko Vainsalu</a:t>
            </a:r>
            <a:endParaRPr/>
          </a:p>
          <a:p>
            <a:pPr indent="-317500" lvl="0" marL="457200" rtl="0" algn="l">
              <a:lnSpc>
                <a:spcPct val="120000"/>
              </a:lnSpc>
              <a:spcBef>
                <a:spcPts val="500"/>
              </a:spcBef>
              <a:spcAft>
                <a:spcPts val="0"/>
              </a:spcAft>
              <a:buSzPts val="1400"/>
              <a:buChar char="●"/>
            </a:pPr>
            <a:r>
              <a:rPr lang="en-GB"/>
              <a:t>Integrator/developer in public sector</a:t>
            </a:r>
            <a:endParaRPr/>
          </a:p>
          <a:p>
            <a:pPr indent="-317500" lvl="0" marL="457200" rtl="0" algn="l">
              <a:lnSpc>
                <a:spcPct val="120000"/>
              </a:lnSpc>
              <a:spcBef>
                <a:spcPts val="0"/>
              </a:spcBef>
              <a:spcAft>
                <a:spcPts val="0"/>
              </a:spcAft>
              <a:buSzPts val="1400"/>
              <a:buChar char="●"/>
            </a:pPr>
            <a:r>
              <a:rPr lang="en-GB"/>
              <a:t>X-tee domain manager in RIA</a:t>
            </a:r>
            <a:endParaRPr/>
          </a:p>
          <a:p>
            <a:pPr indent="-317500" lvl="0" marL="457200" rtl="0" algn="l">
              <a:lnSpc>
                <a:spcPct val="120000"/>
              </a:lnSpc>
              <a:spcBef>
                <a:spcPts val="0"/>
              </a:spcBef>
              <a:spcAft>
                <a:spcPts val="0"/>
              </a:spcAft>
              <a:buSzPts val="1400"/>
              <a:buChar char="●"/>
            </a:pPr>
            <a:r>
              <a:rPr lang="en-GB"/>
              <a:t>Consultant of interoperability and e-Governance</a:t>
            </a:r>
            <a:endParaRPr/>
          </a:p>
          <a:p>
            <a:pPr indent="-317500" lvl="0" marL="457200" rtl="0" algn="l">
              <a:lnSpc>
                <a:spcPct val="120000"/>
              </a:lnSpc>
              <a:spcBef>
                <a:spcPts val="0"/>
              </a:spcBef>
              <a:spcAft>
                <a:spcPts val="0"/>
              </a:spcAft>
              <a:buSzPts val="1400"/>
              <a:buChar char="●"/>
            </a:pPr>
            <a:r>
              <a:rPr lang="en-GB"/>
              <a:t>eGov guest lecturer at TalTech </a:t>
            </a:r>
            <a:endParaRPr/>
          </a:p>
          <a:p>
            <a:pPr indent="0" lvl="0" marL="0" rtl="0" algn="l">
              <a:lnSpc>
                <a:spcPct val="120000"/>
              </a:lnSpc>
              <a:spcBef>
                <a:spcPts val="500"/>
              </a:spcBef>
              <a:spcAft>
                <a:spcPts val="0"/>
              </a:spcAft>
              <a:buSzPts val="1400"/>
              <a:buNone/>
            </a:pPr>
            <a:r>
              <a:rPr lang="en-GB"/>
              <a:t>Rih</a:t>
            </a:r>
            <a:r>
              <a:rPr lang="en-GB">
                <a:extLst>
                  <a:ext uri="http://customooxmlschemas.google.com/">
                    <go:slidesCustomData xmlns:go="http://customooxmlschemas.google.com/" textRoundtripDataId="0"/>
                  </a:ext>
                </a:extLst>
              </a:rPr>
              <a:t>o Hiiepuu</a:t>
            </a:r>
            <a:endParaRPr>
              <a:extLst>
                <a:ext uri="http://customooxmlschemas.google.com/">
                  <go:slidesCustomData xmlns:go="http://customooxmlschemas.google.com/" textRoundtripDataId="1"/>
                </a:ext>
              </a:extLst>
            </a:endParaRPr>
          </a:p>
          <a:p>
            <a:pPr indent="-317500" lvl="0" marL="457200" rtl="0" algn="l">
              <a:lnSpc>
                <a:spcPct val="120000"/>
              </a:lnSpc>
              <a:spcBef>
                <a:spcPts val="500"/>
              </a:spcBef>
              <a:spcAft>
                <a:spcPts val="0"/>
              </a:spcAft>
              <a:buSzPts val="1400"/>
              <a:buChar char="●"/>
            </a:pPr>
            <a:r>
              <a:rPr lang="en-GB"/>
              <a:t>X-Road operator, developer, consultant</a:t>
            </a:r>
            <a:endParaRPr/>
          </a:p>
          <a:p>
            <a:pPr indent="-317500" lvl="0" marL="457200" rtl="0" algn="l">
              <a:lnSpc>
                <a:spcPct val="120000"/>
              </a:lnSpc>
              <a:spcBef>
                <a:spcPts val="0"/>
              </a:spcBef>
              <a:spcAft>
                <a:spcPts val="0"/>
              </a:spcAft>
              <a:buSzPts val="1400"/>
              <a:buChar char="●"/>
            </a:pPr>
            <a:r>
              <a:rPr lang="en-GB"/>
              <a:t>Full-Stack developer</a:t>
            </a:r>
            <a:endParaRPr/>
          </a:p>
          <a:p>
            <a:pPr indent="-317500" lvl="0" marL="457200" rtl="0" algn="l">
              <a:lnSpc>
                <a:spcPct val="120000"/>
              </a:lnSpc>
              <a:spcBef>
                <a:spcPts val="0"/>
              </a:spcBef>
              <a:spcAft>
                <a:spcPts val="0"/>
              </a:spcAft>
              <a:buSzPts val="1400"/>
              <a:buChar char="●"/>
            </a:pPr>
            <a:r>
              <a:rPr lang="en-GB"/>
              <a:t>PKI expert</a:t>
            </a:r>
            <a:endParaRPr/>
          </a:p>
          <a:p>
            <a:pPr indent="0" lvl="0" marL="457200" rtl="0" algn="l">
              <a:lnSpc>
                <a:spcPct val="120000"/>
              </a:lnSpc>
              <a:spcBef>
                <a:spcPts val="500"/>
              </a:spcBef>
              <a:spcAft>
                <a:spcPts val="0"/>
              </a:spcAft>
              <a:buSzPts val="1400"/>
              <a:buNone/>
            </a:pPr>
            <a:r>
              <a:t/>
            </a:r>
            <a:endParaRPr/>
          </a:p>
        </p:txBody>
      </p:sp>
      <p:sp>
        <p:nvSpPr>
          <p:cNvPr id="427" name="Google Shape;427;g32b3de7681c_1_27"/>
          <p:cNvSpPr txBox="1"/>
          <p:nvPr>
            <p:ph type="title"/>
          </p:nvPr>
        </p:nvSpPr>
        <p:spPr>
          <a:xfrm>
            <a:off x="371475" y="1520825"/>
            <a:ext cx="11448900" cy="684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Introductions</a:t>
            </a:r>
            <a:endParaRPr/>
          </a:p>
        </p:txBody>
      </p:sp>
      <p:sp>
        <p:nvSpPr>
          <p:cNvPr id="428" name="Google Shape;428;g32b3de7681c_1_27"/>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50"/>
              <a:buFont typeface="Arial"/>
              <a:buNone/>
            </a:pPr>
            <a:fld id="{00000000-1234-1234-1234-123412341234}" type="slidenum">
              <a:rPr lang="en-GB"/>
              <a:t>‹#›</a:t>
            </a:fld>
            <a:endParaRPr/>
          </a:p>
        </p:txBody>
      </p:sp>
      <p:sp>
        <p:nvSpPr>
          <p:cNvPr id="429" name="Google Shape;429;g32b3de7681c_1_27"/>
          <p:cNvSpPr txBox="1"/>
          <p:nvPr>
            <p:ph idx="2" type="body"/>
          </p:nvPr>
        </p:nvSpPr>
        <p:spPr>
          <a:xfrm>
            <a:off x="371475" y="2492375"/>
            <a:ext cx="5652000" cy="5778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2000"/>
              <a:buNone/>
            </a:pPr>
            <a:r>
              <a:rPr lang="en-GB"/>
              <a:t>Nortal team</a:t>
            </a:r>
            <a:endParaRPr/>
          </a:p>
        </p:txBody>
      </p:sp>
      <p:sp>
        <p:nvSpPr>
          <p:cNvPr id="430" name="Google Shape;430;g32b3de7681c_1_27"/>
          <p:cNvSpPr txBox="1"/>
          <p:nvPr>
            <p:ph idx="3" type="body"/>
          </p:nvPr>
        </p:nvSpPr>
        <p:spPr>
          <a:xfrm>
            <a:off x="371475" y="1125537"/>
            <a:ext cx="11449200" cy="2874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431" name="Google Shape;431;g32b3de7681c_1_27"/>
          <p:cNvSpPr txBox="1"/>
          <p:nvPr>
            <p:ph idx="4" type="body"/>
          </p:nvPr>
        </p:nvSpPr>
        <p:spPr>
          <a:xfrm>
            <a:off x="6290733" y="3204092"/>
            <a:ext cx="5551200" cy="30333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rPr lang="en-GB"/>
              <a:t>Who you are?</a:t>
            </a:r>
            <a:endParaRPr/>
          </a:p>
          <a:p>
            <a:pPr indent="0" lvl="0" marL="0" rtl="0" algn="l">
              <a:lnSpc>
                <a:spcPct val="120000"/>
              </a:lnSpc>
              <a:spcBef>
                <a:spcPts val="500"/>
              </a:spcBef>
              <a:spcAft>
                <a:spcPts val="0"/>
              </a:spcAft>
              <a:buSzPts val="1400"/>
              <a:buNone/>
            </a:pPr>
            <a:r>
              <a:rPr lang="en-GB"/>
              <a:t>Current position/role?</a:t>
            </a:r>
            <a:endParaRPr/>
          </a:p>
          <a:p>
            <a:pPr indent="0" lvl="0" marL="0" rtl="0" algn="l">
              <a:lnSpc>
                <a:spcPct val="120000"/>
              </a:lnSpc>
              <a:spcBef>
                <a:spcPts val="500"/>
              </a:spcBef>
              <a:spcAft>
                <a:spcPts val="0"/>
              </a:spcAft>
              <a:buSzPts val="1400"/>
              <a:buNone/>
            </a:pPr>
            <a:r>
              <a:rPr lang="en-GB"/>
              <a:t>Experience with X-Road?</a:t>
            </a:r>
            <a:endParaRPr/>
          </a:p>
          <a:p>
            <a:pPr indent="0" lvl="0" marL="0" rtl="0" algn="l">
              <a:lnSpc>
                <a:spcPct val="120000"/>
              </a:lnSpc>
              <a:spcBef>
                <a:spcPts val="500"/>
              </a:spcBef>
              <a:spcAft>
                <a:spcPts val="0"/>
              </a:spcAft>
              <a:buSzPts val="1400"/>
              <a:buNone/>
            </a:pPr>
            <a:r>
              <a:rPr lang="en-GB"/>
              <a:t>Expectations for the training?</a:t>
            </a:r>
            <a:endParaRPr/>
          </a:p>
          <a:p>
            <a:pPr indent="0" lvl="0" marL="0" rtl="0" algn="l">
              <a:lnSpc>
                <a:spcPct val="120000"/>
              </a:lnSpc>
              <a:spcBef>
                <a:spcPts val="500"/>
              </a:spcBef>
              <a:spcAft>
                <a:spcPts val="0"/>
              </a:spcAft>
              <a:buSzPts val="1400"/>
              <a:buNone/>
            </a:pPr>
            <a:r>
              <a:t/>
            </a:r>
            <a:endParaRPr/>
          </a:p>
          <a:p>
            <a:pPr indent="0" lvl="0" marL="0" rtl="0" algn="l">
              <a:lnSpc>
                <a:spcPct val="120000"/>
              </a:lnSpc>
              <a:spcBef>
                <a:spcPts val="500"/>
              </a:spcBef>
              <a:spcAft>
                <a:spcPts val="0"/>
              </a:spcAft>
              <a:buSzPts val="1400"/>
              <a:buNone/>
            </a:pPr>
            <a:r>
              <a:rPr lang="en-GB"/>
              <a:t>What will be your most critical expectation today?</a:t>
            </a:r>
            <a:endParaRPr/>
          </a:p>
        </p:txBody>
      </p:sp>
      <p:sp>
        <p:nvSpPr>
          <p:cNvPr id="432" name="Google Shape;432;g32b3de7681c_1_27"/>
          <p:cNvSpPr txBox="1"/>
          <p:nvPr>
            <p:ph idx="5" type="body"/>
          </p:nvPr>
        </p:nvSpPr>
        <p:spPr>
          <a:xfrm>
            <a:off x="6290733" y="2492375"/>
            <a:ext cx="5551800" cy="5778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2000"/>
              <a:buNone/>
            </a:pPr>
            <a:r>
              <a:rPr lang="en-GB"/>
              <a:t>Aragatnashyk team</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g32b3de7681c_1_607"/>
          <p:cNvSpPr txBox="1"/>
          <p:nvPr>
            <p:ph idx="1" type="body"/>
          </p:nvPr>
        </p:nvSpPr>
        <p:spPr>
          <a:xfrm>
            <a:off x="371461" y="2205038"/>
            <a:ext cx="11448300" cy="4032300"/>
          </a:xfrm>
          <a:prstGeom prst="rect">
            <a:avLst/>
          </a:prstGeom>
          <a:noFill/>
          <a:ln>
            <a:noFill/>
          </a:ln>
        </p:spPr>
        <p:txBody>
          <a:bodyPr anchorCtr="0" anchor="t" bIns="0" lIns="0" spcFirstLastPara="1" rIns="0" wrap="square" tIns="0">
            <a:noAutofit/>
          </a:bodyPr>
          <a:lstStyle/>
          <a:p>
            <a:pPr indent="-342900" lvl="0" marL="457200" rtl="0" algn="l">
              <a:lnSpc>
                <a:spcPct val="120000"/>
              </a:lnSpc>
              <a:spcBef>
                <a:spcPts val="500"/>
              </a:spcBef>
              <a:spcAft>
                <a:spcPts val="0"/>
              </a:spcAft>
              <a:buSzPts val="1800"/>
              <a:buChar char="•"/>
            </a:pPr>
            <a:r>
              <a:rPr lang="en-GB" sz="1800"/>
              <a:t>Adding a subsystem is done similarly like Security Server, through Management Requests or manually.</a:t>
            </a:r>
            <a:endParaRPr sz="1800"/>
          </a:p>
          <a:p>
            <a:pPr indent="-342900" lvl="0" marL="457200" rtl="0" algn="l">
              <a:lnSpc>
                <a:spcPct val="120000"/>
              </a:lnSpc>
              <a:spcBef>
                <a:spcPts val="0"/>
              </a:spcBef>
              <a:spcAft>
                <a:spcPts val="0"/>
              </a:spcAft>
              <a:buSzPts val="1800"/>
              <a:buChar char="•"/>
            </a:pPr>
            <a:r>
              <a:rPr lang="en-GB" sz="1800"/>
              <a:t>Central Server &gt; Management Requests &gt; select an open request.</a:t>
            </a:r>
            <a:endParaRPr sz="1800"/>
          </a:p>
          <a:p>
            <a:pPr indent="-342900" lvl="1" marL="914400" rtl="0" algn="l">
              <a:lnSpc>
                <a:spcPct val="120000"/>
              </a:lnSpc>
              <a:spcBef>
                <a:spcPts val="0"/>
              </a:spcBef>
              <a:spcAft>
                <a:spcPts val="0"/>
              </a:spcAft>
              <a:buSzPts val="1800"/>
              <a:buChar char="•"/>
            </a:pPr>
            <a:r>
              <a:rPr lang="en-GB" sz="1800"/>
              <a:t>By default, Central Server only shows active requests, requests done or rejected are hidden</a:t>
            </a:r>
            <a:endParaRPr sz="1800"/>
          </a:p>
          <a:p>
            <a:pPr indent="-342900" lvl="0" marL="457200" rtl="0" algn="l">
              <a:lnSpc>
                <a:spcPct val="120000"/>
              </a:lnSpc>
              <a:spcBef>
                <a:spcPts val="0"/>
              </a:spcBef>
              <a:spcAft>
                <a:spcPts val="0"/>
              </a:spcAft>
              <a:buSzPts val="1800"/>
              <a:buChar char="•"/>
            </a:pPr>
            <a:r>
              <a:rPr lang="en-GB" sz="1800"/>
              <a:t>Requests can be either accepted or rejected.</a:t>
            </a:r>
            <a:endParaRPr sz="1800"/>
          </a:p>
          <a:p>
            <a:pPr indent="-342900" lvl="0" marL="457200" rtl="0" algn="l">
              <a:lnSpc>
                <a:spcPct val="120000"/>
              </a:lnSpc>
              <a:spcBef>
                <a:spcPts val="0"/>
              </a:spcBef>
              <a:spcAft>
                <a:spcPts val="0"/>
              </a:spcAft>
              <a:buSzPts val="1800"/>
              <a:buChar char="•"/>
            </a:pPr>
            <a:r>
              <a:rPr lang="en-GB" sz="1800"/>
              <a:t>If Request is accepted, Central Server will automatically add all the required information under the members Security Server to register the Subsystem</a:t>
            </a:r>
            <a:endParaRPr sz="1800"/>
          </a:p>
          <a:p>
            <a:pPr indent="-342900" lvl="0" marL="457200" rtl="0" algn="l">
              <a:lnSpc>
                <a:spcPct val="120000"/>
              </a:lnSpc>
              <a:spcBef>
                <a:spcPts val="0"/>
              </a:spcBef>
              <a:spcAft>
                <a:spcPts val="0"/>
              </a:spcAft>
              <a:buSzPts val="1800"/>
              <a:buChar char="•"/>
            </a:pPr>
            <a:r>
              <a:rPr lang="en-GB" sz="1800"/>
              <a:t>If Request is rejected, nothing will be added.</a:t>
            </a:r>
            <a:endParaRPr sz="1800"/>
          </a:p>
        </p:txBody>
      </p:sp>
      <p:sp>
        <p:nvSpPr>
          <p:cNvPr id="803" name="Google Shape;803;g32b3de7681c_1_607"/>
          <p:cNvSpPr txBox="1"/>
          <p:nvPr>
            <p:ph idx="2" type="body"/>
          </p:nvPr>
        </p:nvSpPr>
        <p:spPr>
          <a:xfrm>
            <a:off x="371461" y="773404"/>
            <a:ext cx="11448300" cy="1977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804" name="Google Shape;804;g32b3de7681c_1_607"/>
          <p:cNvSpPr txBox="1"/>
          <p:nvPr>
            <p:ph type="title"/>
          </p:nvPr>
        </p:nvSpPr>
        <p:spPr>
          <a:xfrm>
            <a:off x="371476" y="1125538"/>
            <a:ext cx="114489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Add Subsystem</a:t>
            </a:r>
            <a:endParaRPr/>
          </a:p>
        </p:txBody>
      </p:sp>
      <p:sp>
        <p:nvSpPr>
          <p:cNvPr id="805" name="Google Shape;805;g32b3de7681c_1_607"/>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g32b3de7681c_1_615"/>
          <p:cNvSpPr txBox="1"/>
          <p:nvPr>
            <p:ph idx="1" type="body"/>
          </p:nvPr>
        </p:nvSpPr>
        <p:spPr>
          <a:xfrm>
            <a:off x="5703885" y="1125538"/>
            <a:ext cx="6117600" cy="287400"/>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811" name="Google Shape;811;g32b3de7681c_1_615"/>
          <p:cNvSpPr txBox="1"/>
          <p:nvPr>
            <p:ph idx="2" type="body"/>
          </p:nvPr>
        </p:nvSpPr>
        <p:spPr>
          <a:xfrm>
            <a:off x="5703868" y="3593990"/>
            <a:ext cx="6116700" cy="26433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500"/>
              </a:spcBef>
              <a:spcAft>
                <a:spcPts val="0"/>
              </a:spcAft>
              <a:buClr>
                <a:schemeClr val="dk1"/>
              </a:buClr>
              <a:buSzPts val="1400"/>
              <a:buChar char="•"/>
            </a:pPr>
            <a:r>
              <a:rPr lang="en-GB"/>
              <a:t>Why it is not just a record in the database</a:t>
            </a:r>
            <a:endParaRPr/>
          </a:p>
        </p:txBody>
      </p:sp>
      <p:pic>
        <p:nvPicPr>
          <p:cNvPr descr="Abstract green lights" id="812" name="Google Shape;812;g32b3de7681c_1_615"/>
          <p:cNvPicPr preferRelativeResize="0"/>
          <p:nvPr>
            <p:ph idx="3" type="pic"/>
          </p:nvPr>
        </p:nvPicPr>
        <p:blipFill rotWithShape="1">
          <a:blip r:embed="rId3">
            <a:alphaModFix/>
          </a:blip>
          <a:srcRect b="0" l="20210" r="20204" t="0"/>
          <a:stretch/>
        </p:blipFill>
        <p:spPr>
          <a:xfrm>
            <a:off x="0" y="0"/>
            <a:ext cx="5448300" cy="6857553"/>
          </a:xfrm>
          <a:prstGeom prst="rect">
            <a:avLst/>
          </a:prstGeom>
          <a:solidFill>
            <a:srgbClr val="FAFAF9"/>
          </a:solidFill>
          <a:ln>
            <a:noFill/>
          </a:ln>
        </p:spPr>
      </p:pic>
      <p:sp>
        <p:nvSpPr>
          <p:cNvPr id="813" name="Google Shape;813;g32b3de7681c_1_615"/>
          <p:cNvSpPr txBox="1"/>
          <p:nvPr>
            <p:ph type="title"/>
          </p:nvPr>
        </p:nvSpPr>
        <p:spPr>
          <a:xfrm>
            <a:off x="5703868" y="1520825"/>
            <a:ext cx="6116700" cy="1962300"/>
          </a:xfrm>
          <a:prstGeom prst="rect">
            <a:avLst/>
          </a:prstGeom>
          <a:noFill/>
          <a:ln>
            <a:noFill/>
          </a:ln>
        </p:spPr>
        <p:txBody>
          <a:bodyPr anchorCtr="0" anchor="t" bIns="121900" lIns="121900" spcFirstLastPara="1" rIns="121900" wrap="square" tIns="121900">
            <a:normAutofit/>
          </a:bodyPr>
          <a:lstStyle/>
          <a:p>
            <a:pPr indent="0" lvl="0" marL="0" rtl="0" algn="l">
              <a:lnSpc>
                <a:spcPct val="80000"/>
              </a:lnSpc>
              <a:spcBef>
                <a:spcPts val="0"/>
              </a:spcBef>
              <a:spcAft>
                <a:spcPts val="0"/>
              </a:spcAft>
              <a:buClr>
                <a:schemeClr val="dk1"/>
              </a:buClr>
              <a:buSzPts val="5000"/>
              <a:buFont typeface="Arial"/>
              <a:buNone/>
            </a:pPr>
            <a:r>
              <a:rPr lang="en-GB"/>
              <a:t>Member Management</a:t>
            </a:r>
            <a:endParaRPr/>
          </a:p>
        </p:txBody>
      </p:sp>
      <p:sp>
        <p:nvSpPr>
          <p:cNvPr id="814" name="Google Shape;814;g32b3de7681c_1_615"/>
          <p:cNvSpPr txBox="1"/>
          <p:nvPr>
            <p:ph idx="4" type="body"/>
          </p:nvPr>
        </p:nvSpPr>
        <p:spPr>
          <a:xfrm>
            <a:off x="371475" y="379325"/>
            <a:ext cx="14760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g32b3de7681c_1_761"/>
          <p:cNvSpPr txBox="1"/>
          <p:nvPr>
            <p:ph idx="1" type="body"/>
          </p:nvPr>
        </p:nvSpPr>
        <p:spPr>
          <a:xfrm>
            <a:off x="368834" y="4143375"/>
            <a:ext cx="4824000" cy="20940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2000"/>
              <a:buNone/>
            </a:pPr>
            <a:r>
              <a:rPr lang="en-GB"/>
              <a:t>Who, Why, When and Why not?</a:t>
            </a:r>
            <a:endParaRPr/>
          </a:p>
        </p:txBody>
      </p:sp>
      <p:sp>
        <p:nvSpPr>
          <p:cNvPr id="821" name="Google Shape;821;g32b3de7681c_1_761"/>
          <p:cNvSpPr txBox="1"/>
          <p:nvPr>
            <p:ph idx="2" type="body"/>
          </p:nvPr>
        </p:nvSpPr>
        <p:spPr>
          <a:xfrm>
            <a:off x="5703867" y="1125538"/>
            <a:ext cx="6116700" cy="5111700"/>
          </a:xfrm>
          <a:prstGeom prst="rect">
            <a:avLst/>
          </a:prstGeom>
          <a:noFill/>
          <a:ln>
            <a:noFill/>
          </a:ln>
        </p:spPr>
        <p:txBody>
          <a:bodyPr anchorCtr="0" anchor="t" bIns="0" lIns="0" spcFirstLastPara="1" rIns="0" wrap="square" tIns="0">
            <a:noAutofit/>
          </a:bodyPr>
          <a:lstStyle/>
          <a:p>
            <a:pPr indent="-330200" lvl="0" marL="457200" rtl="0" algn="l">
              <a:lnSpc>
                <a:spcPct val="120000"/>
              </a:lnSpc>
              <a:spcBef>
                <a:spcPts val="500"/>
              </a:spcBef>
              <a:spcAft>
                <a:spcPts val="0"/>
              </a:spcAft>
              <a:buSzPts val="1600"/>
              <a:buChar char="•"/>
            </a:pPr>
            <a:r>
              <a:rPr lang="en-GB" sz="1600"/>
              <a:t>Each member must take care of their own security!</a:t>
            </a:r>
            <a:endParaRPr sz="1600"/>
          </a:p>
          <a:p>
            <a:pPr indent="0" lvl="0" marL="457200" rtl="0" algn="l">
              <a:lnSpc>
                <a:spcPct val="120000"/>
              </a:lnSpc>
              <a:spcBef>
                <a:spcPts val="500"/>
              </a:spcBef>
              <a:spcAft>
                <a:spcPts val="0"/>
              </a:spcAft>
              <a:buSzPts val="1400"/>
              <a:buNone/>
            </a:pPr>
            <a:r>
              <a:t/>
            </a:r>
            <a:endParaRPr sz="1600"/>
          </a:p>
          <a:p>
            <a:pPr indent="-330200" lvl="0" marL="457200" rtl="0" algn="l">
              <a:lnSpc>
                <a:spcPct val="120000"/>
              </a:lnSpc>
              <a:spcBef>
                <a:spcPts val="500"/>
              </a:spcBef>
              <a:spcAft>
                <a:spcPts val="0"/>
              </a:spcAft>
              <a:buSzPts val="1600"/>
              <a:buChar char="•"/>
            </a:pPr>
            <a:r>
              <a:rPr lang="en-GB" sz="1600"/>
              <a:t>Operator validates the identity for automated processing.</a:t>
            </a:r>
            <a:endParaRPr sz="1600"/>
          </a:p>
          <a:p>
            <a:pPr indent="-330200" lvl="0" marL="457200" rtl="0" algn="l">
              <a:lnSpc>
                <a:spcPct val="120000"/>
              </a:lnSpc>
              <a:spcBef>
                <a:spcPts val="0"/>
              </a:spcBef>
              <a:spcAft>
                <a:spcPts val="0"/>
              </a:spcAft>
              <a:buSzPts val="1600"/>
              <a:buChar char="•"/>
            </a:pPr>
            <a:r>
              <a:rPr lang="en-GB" sz="1600"/>
              <a:t>What defines a member? / How to validate a member?</a:t>
            </a:r>
            <a:endParaRPr sz="1600"/>
          </a:p>
          <a:p>
            <a:pPr indent="-330200" lvl="0" marL="457200" rtl="0" algn="l">
              <a:lnSpc>
                <a:spcPct val="120000"/>
              </a:lnSpc>
              <a:spcBef>
                <a:spcPts val="0"/>
              </a:spcBef>
              <a:spcAft>
                <a:spcPts val="0"/>
              </a:spcAft>
              <a:buSzPts val="1600"/>
              <a:buChar char="•"/>
            </a:pPr>
            <a:r>
              <a:rPr lang="en-GB" sz="1600"/>
              <a:t>What to require upon joining?</a:t>
            </a:r>
            <a:endParaRPr sz="1600"/>
          </a:p>
          <a:p>
            <a:pPr indent="-330200" lvl="1" marL="914400" rtl="0" algn="l">
              <a:lnSpc>
                <a:spcPct val="120000"/>
              </a:lnSpc>
              <a:spcBef>
                <a:spcPts val="0"/>
              </a:spcBef>
              <a:spcAft>
                <a:spcPts val="0"/>
              </a:spcAft>
              <a:buSzPts val="1600"/>
              <a:buChar char="•"/>
            </a:pPr>
            <a:r>
              <a:rPr lang="en-GB" sz="1600"/>
              <a:t>Declaration or proof?</a:t>
            </a:r>
            <a:endParaRPr sz="1600"/>
          </a:p>
          <a:p>
            <a:pPr indent="-330200" lvl="0" marL="457200" rtl="0" algn="l">
              <a:lnSpc>
                <a:spcPct val="120000"/>
              </a:lnSpc>
              <a:spcBef>
                <a:spcPts val="0"/>
              </a:spcBef>
              <a:spcAft>
                <a:spcPts val="0"/>
              </a:spcAft>
              <a:buSzPts val="1600"/>
              <a:buChar char="•"/>
            </a:pPr>
            <a:r>
              <a:rPr lang="en-GB" sz="1600"/>
              <a:t>Why are joining requirements relevant?</a:t>
            </a:r>
            <a:endParaRPr sz="1600"/>
          </a:p>
        </p:txBody>
      </p:sp>
      <p:sp>
        <p:nvSpPr>
          <p:cNvPr id="822" name="Google Shape;822;g32b3de7681c_1_761"/>
          <p:cNvSpPr txBox="1"/>
          <p:nvPr>
            <p:ph type="title"/>
          </p:nvPr>
        </p:nvSpPr>
        <p:spPr>
          <a:xfrm>
            <a:off x="368833" y="1125539"/>
            <a:ext cx="4824000" cy="30171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5000"/>
              <a:buNone/>
            </a:pPr>
            <a:r>
              <a:rPr lang="en-GB"/>
              <a:t>Member</a:t>
            </a:r>
            <a:endParaRPr/>
          </a:p>
        </p:txBody>
      </p:sp>
      <p:sp>
        <p:nvSpPr>
          <p:cNvPr id="823" name="Google Shape;823;g32b3de7681c_1_761"/>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g32b3de7681c_1_963"/>
          <p:cNvSpPr txBox="1"/>
          <p:nvPr>
            <p:ph idx="1" type="body"/>
          </p:nvPr>
        </p:nvSpPr>
        <p:spPr>
          <a:xfrm>
            <a:off x="368834" y="4143375"/>
            <a:ext cx="4824000" cy="20940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2000"/>
              <a:buNone/>
            </a:pPr>
            <a:r>
              <a:rPr lang="en-GB"/>
              <a:t>Continue at 13:10</a:t>
            </a:r>
            <a:endParaRPr/>
          </a:p>
        </p:txBody>
      </p:sp>
      <p:sp>
        <p:nvSpPr>
          <p:cNvPr id="830" name="Google Shape;830;g32b3de7681c_1_963"/>
          <p:cNvSpPr txBox="1"/>
          <p:nvPr>
            <p:ph idx="2" type="body"/>
          </p:nvPr>
        </p:nvSpPr>
        <p:spPr>
          <a:xfrm>
            <a:off x="5703867" y="1125538"/>
            <a:ext cx="6116700" cy="51117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t/>
            </a:r>
            <a:endParaRPr/>
          </a:p>
        </p:txBody>
      </p:sp>
      <p:sp>
        <p:nvSpPr>
          <p:cNvPr id="831" name="Google Shape;831;g32b3de7681c_1_963"/>
          <p:cNvSpPr txBox="1"/>
          <p:nvPr>
            <p:ph type="title"/>
          </p:nvPr>
        </p:nvSpPr>
        <p:spPr>
          <a:xfrm>
            <a:off x="368833" y="1125539"/>
            <a:ext cx="4824000" cy="30171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5000"/>
              <a:buNone/>
            </a:pPr>
            <a:r>
              <a:rPr lang="en-GB"/>
              <a:t>Brake</a:t>
            </a:r>
            <a:endParaRPr/>
          </a:p>
        </p:txBody>
      </p:sp>
      <p:sp>
        <p:nvSpPr>
          <p:cNvPr id="832" name="Google Shape;832;g32b3de7681c_1_963"/>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700"/>
              <a:buNone/>
            </a:pPr>
            <a:fld id="{00000000-1234-1234-1234-123412341234}" type="slidenum">
              <a:rPr lang="en-GB"/>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g32b3de7681c_1_633"/>
          <p:cNvSpPr txBox="1"/>
          <p:nvPr>
            <p:ph idx="1" type="body"/>
          </p:nvPr>
        </p:nvSpPr>
        <p:spPr>
          <a:xfrm>
            <a:off x="5703885" y="1125538"/>
            <a:ext cx="6117600" cy="287400"/>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838" name="Google Shape;838;g32b3de7681c_1_633"/>
          <p:cNvSpPr txBox="1"/>
          <p:nvPr>
            <p:ph idx="2" type="body"/>
          </p:nvPr>
        </p:nvSpPr>
        <p:spPr>
          <a:xfrm>
            <a:off x="5703868" y="3593990"/>
            <a:ext cx="6116700" cy="26433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500"/>
              </a:spcBef>
              <a:spcAft>
                <a:spcPts val="0"/>
              </a:spcAft>
              <a:buSzPts val="1400"/>
              <a:buChar char="•"/>
            </a:pPr>
            <a:r>
              <a:rPr lang="en-GB"/>
              <a:t>Maintenance</a:t>
            </a:r>
            <a:endParaRPr/>
          </a:p>
          <a:p>
            <a:pPr indent="-285750" lvl="0" marL="285750" rtl="0" algn="l">
              <a:lnSpc>
                <a:spcPct val="120000"/>
              </a:lnSpc>
              <a:spcBef>
                <a:spcPts val="500"/>
              </a:spcBef>
              <a:spcAft>
                <a:spcPts val="0"/>
              </a:spcAft>
              <a:buSzPts val="1400"/>
              <a:buChar char="•"/>
            </a:pPr>
            <a:r>
              <a:rPr lang="en-GB"/>
              <a:t>Debugging</a:t>
            </a:r>
            <a:endParaRPr/>
          </a:p>
          <a:p>
            <a:pPr indent="-285750" lvl="0" marL="285750" rtl="0" algn="l">
              <a:lnSpc>
                <a:spcPct val="120000"/>
              </a:lnSpc>
              <a:spcBef>
                <a:spcPts val="500"/>
              </a:spcBef>
              <a:spcAft>
                <a:spcPts val="0"/>
              </a:spcAft>
              <a:buSzPts val="1400"/>
              <a:buChar char="•"/>
            </a:pPr>
            <a:r>
              <a:rPr lang="en-GB"/>
              <a:t>Typical issues</a:t>
            </a:r>
            <a:endParaRPr/>
          </a:p>
          <a:p>
            <a:pPr indent="-285750" lvl="0" marL="285750" rtl="0" algn="l">
              <a:lnSpc>
                <a:spcPct val="120000"/>
              </a:lnSpc>
              <a:spcBef>
                <a:spcPts val="500"/>
              </a:spcBef>
              <a:spcAft>
                <a:spcPts val="0"/>
              </a:spcAft>
              <a:buSzPts val="1400"/>
              <a:buChar char="•"/>
            </a:pPr>
            <a:r>
              <a:rPr lang="en-GB"/>
              <a:t>Monitoring</a:t>
            </a:r>
            <a:endParaRPr/>
          </a:p>
          <a:p>
            <a:pPr indent="-285750" lvl="0" marL="285750" rtl="0" algn="l">
              <a:lnSpc>
                <a:spcPct val="120000"/>
              </a:lnSpc>
              <a:spcBef>
                <a:spcPts val="500"/>
              </a:spcBef>
              <a:spcAft>
                <a:spcPts val="0"/>
              </a:spcAft>
              <a:buSzPts val="1400"/>
              <a:buChar char="•"/>
            </a:pPr>
            <a:r>
              <a:rPr lang="en-GB"/>
              <a:t>SLA</a:t>
            </a:r>
            <a:endParaRPr/>
          </a:p>
        </p:txBody>
      </p:sp>
      <p:pic>
        <p:nvPicPr>
          <p:cNvPr descr="Abstract green lights" id="839" name="Google Shape;839;g32b3de7681c_1_633"/>
          <p:cNvPicPr preferRelativeResize="0"/>
          <p:nvPr>
            <p:ph idx="3" type="pic"/>
          </p:nvPr>
        </p:nvPicPr>
        <p:blipFill rotWithShape="1">
          <a:blip r:embed="rId3">
            <a:alphaModFix/>
          </a:blip>
          <a:srcRect b="0" l="20210" r="20204" t="0"/>
          <a:stretch/>
        </p:blipFill>
        <p:spPr>
          <a:xfrm>
            <a:off x="0" y="0"/>
            <a:ext cx="5448300" cy="6857553"/>
          </a:xfrm>
          <a:prstGeom prst="rect">
            <a:avLst/>
          </a:prstGeom>
          <a:solidFill>
            <a:srgbClr val="FAFAF9"/>
          </a:solidFill>
          <a:ln>
            <a:noFill/>
          </a:ln>
        </p:spPr>
      </p:pic>
      <p:sp>
        <p:nvSpPr>
          <p:cNvPr id="840" name="Google Shape;840;g32b3de7681c_1_633"/>
          <p:cNvSpPr txBox="1"/>
          <p:nvPr>
            <p:ph type="title"/>
          </p:nvPr>
        </p:nvSpPr>
        <p:spPr>
          <a:xfrm>
            <a:off x="5703868" y="1520825"/>
            <a:ext cx="6116700" cy="1962300"/>
          </a:xfrm>
          <a:prstGeom prst="rect">
            <a:avLst/>
          </a:prstGeom>
          <a:noFill/>
          <a:ln>
            <a:noFill/>
          </a:ln>
        </p:spPr>
        <p:txBody>
          <a:bodyPr anchorCtr="0" anchor="t" bIns="121900" lIns="121900" spcFirstLastPara="1" rIns="121900" wrap="square" tIns="121900">
            <a:normAutofit/>
          </a:bodyPr>
          <a:lstStyle/>
          <a:p>
            <a:pPr indent="0" lvl="0" marL="0" rtl="0" algn="l">
              <a:lnSpc>
                <a:spcPct val="80000"/>
              </a:lnSpc>
              <a:spcBef>
                <a:spcPts val="0"/>
              </a:spcBef>
              <a:spcAft>
                <a:spcPts val="0"/>
              </a:spcAft>
              <a:buClr>
                <a:schemeClr val="dk1"/>
              </a:buClr>
              <a:buSzPts val="5000"/>
              <a:buFont typeface="Arial"/>
              <a:buNone/>
            </a:pPr>
            <a:r>
              <a:rPr lang="en-GB"/>
              <a:t>Operation</a:t>
            </a:r>
            <a:endParaRPr/>
          </a:p>
        </p:txBody>
      </p:sp>
      <p:sp>
        <p:nvSpPr>
          <p:cNvPr id="841" name="Google Shape;841;g32b3de7681c_1_633"/>
          <p:cNvSpPr txBox="1"/>
          <p:nvPr>
            <p:ph idx="4" type="body"/>
          </p:nvPr>
        </p:nvSpPr>
        <p:spPr>
          <a:xfrm>
            <a:off x="371475" y="379325"/>
            <a:ext cx="14760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g32b3de7681c_1_945"/>
          <p:cNvSpPr txBox="1"/>
          <p:nvPr>
            <p:ph idx="1" type="body"/>
          </p:nvPr>
        </p:nvSpPr>
        <p:spPr>
          <a:xfrm>
            <a:off x="5703885" y="1125538"/>
            <a:ext cx="6117600" cy="2874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848" name="Google Shape;848;g32b3de7681c_1_945"/>
          <p:cNvSpPr txBox="1"/>
          <p:nvPr>
            <p:ph idx="2" type="body"/>
          </p:nvPr>
        </p:nvSpPr>
        <p:spPr>
          <a:xfrm>
            <a:off x="5703875" y="2492229"/>
            <a:ext cx="6116700" cy="37452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rPr lang="en-GB"/>
              <a:t>Team Lead</a:t>
            </a:r>
            <a:endParaRPr/>
          </a:p>
          <a:p>
            <a:pPr indent="0" lvl="0" marL="0" rtl="0" algn="l">
              <a:lnSpc>
                <a:spcPct val="120000"/>
              </a:lnSpc>
              <a:spcBef>
                <a:spcPts val="500"/>
              </a:spcBef>
              <a:spcAft>
                <a:spcPts val="0"/>
              </a:spcAft>
              <a:buSzPts val="1400"/>
              <a:buNone/>
            </a:pPr>
            <a:r>
              <a:rPr lang="en-GB"/>
              <a:t>Evangelist</a:t>
            </a:r>
            <a:endParaRPr/>
          </a:p>
          <a:p>
            <a:pPr indent="0" lvl="0" marL="0" rtl="0" algn="l">
              <a:lnSpc>
                <a:spcPct val="120000"/>
              </a:lnSpc>
              <a:spcBef>
                <a:spcPts val="500"/>
              </a:spcBef>
              <a:spcAft>
                <a:spcPts val="0"/>
              </a:spcAft>
              <a:buSzPts val="1400"/>
              <a:buNone/>
            </a:pPr>
            <a:r>
              <a:rPr lang="en-GB"/>
              <a:t>Architect / Trainer of APIs</a:t>
            </a:r>
            <a:endParaRPr/>
          </a:p>
          <a:p>
            <a:pPr indent="0" lvl="0" marL="0" rtl="0" algn="l">
              <a:lnSpc>
                <a:spcPct val="120000"/>
              </a:lnSpc>
              <a:spcBef>
                <a:spcPts val="500"/>
              </a:spcBef>
              <a:spcAft>
                <a:spcPts val="0"/>
              </a:spcAft>
              <a:buSzPts val="1400"/>
              <a:buNone/>
            </a:pPr>
            <a:r>
              <a:rPr lang="en-GB"/>
              <a:t>Service owner (X-Road)</a:t>
            </a:r>
            <a:endParaRPr/>
          </a:p>
          <a:p>
            <a:pPr indent="0" lvl="0" marL="0" rtl="0" algn="l">
              <a:lnSpc>
                <a:spcPct val="120000"/>
              </a:lnSpc>
              <a:spcBef>
                <a:spcPts val="500"/>
              </a:spcBef>
              <a:spcAft>
                <a:spcPts val="0"/>
              </a:spcAft>
              <a:buSzPts val="1400"/>
              <a:buNone/>
            </a:pPr>
            <a:r>
              <a:rPr lang="en-GB"/>
              <a:t>Monitoring expert</a:t>
            </a:r>
            <a:endParaRPr/>
          </a:p>
          <a:p>
            <a:pPr indent="0" lvl="0" marL="0" rtl="0" algn="l">
              <a:lnSpc>
                <a:spcPct val="120000"/>
              </a:lnSpc>
              <a:spcBef>
                <a:spcPts val="500"/>
              </a:spcBef>
              <a:spcAft>
                <a:spcPts val="0"/>
              </a:spcAft>
              <a:buSzPts val="1400"/>
              <a:buNone/>
            </a:pPr>
            <a:r>
              <a:rPr lang="en-GB"/>
              <a:t>Member manager</a:t>
            </a:r>
            <a:endParaRPr/>
          </a:p>
          <a:p>
            <a:pPr indent="0" lvl="0" marL="0" rtl="0" algn="l">
              <a:lnSpc>
                <a:spcPct val="120000"/>
              </a:lnSpc>
              <a:spcBef>
                <a:spcPts val="500"/>
              </a:spcBef>
              <a:spcAft>
                <a:spcPts val="0"/>
              </a:spcAft>
              <a:buSzPts val="1400"/>
              <a:buNone/>
            </a:pPr>
            <a:r>
              <a:rPr lang="en-GB"/>
              <a:t>Service owner (PKI)</a:t>
            </a:r>
            <a:endParaRPr/>
          </a:p>
          <a:p>
            <a:pPr indent="0" lvl="0" marL="0" rtl="0" algn="l">
              <a:lnSpc>
                <a:spcPct val="120000"/>
              </a:lnSpc>
              <a:spcBef>
                <a:spcPts val="500"/>
              </a:spcBef>
              <a:spcAft>
                <a:spcPts val="0"/>
              </a:spcAft>
              <a:buSzPts val="1400"/>
              <a:buNone/>
            </a:pPr>
            <a:r>
              <a:rPr lang="en-GB"/>
              <a:t>CA operator</a:t>
            </a:r>
            <a:endParaRPr/>
          </a:p>
          <a:p>
            <a:pPr indent="0" lvl="0" marL="0" rtl="0" algn="l">
              <a:lnSpc>
                <a:spcPct val="120000"/>
              </a:lnSpc>
              <a:spcBef>
                <a:spcPts val="500"/>
              </a:spcBef>
              <a:spcAft>
                <a:spcPts val="0"/>
              </a:spcAft>
              <a:buSzPts val="1400"/>
              <a:buNone/>
            </a:pPr>
            <a:r>
              <a:rPr lang="en-GB"/>
              <a:t>Infrastructure operator / Sys admin</a:t>
            </a:r>
            <a:endParaRPr/>
          </a:p>
          <a:p>
            <a:pPr indent="0" lvl="0" marL="0" rtl="0" algn="l">
              <a:lnSpc>
                <a:spcPct val="120000"/>
              </a:lnSpc>
              <a:spcBef>
                <a:spcPts val="500"/>
              </a:spcBef>
              <a:spcAft>
                <a:spcPts val="0"/>
              </a:spcAft>
              <a:buSzPts val="1400"/>
              <a:buNone/>
            </a:pPr>
            <a:r>
              <a:rPr lang="en-GB"/>
              <a:t>(Support)</a:t>
            </a:r>
            <a:endParaRPr/>
          </a:p>
        </p:txBody>
      </p:sp>
      <p:sp>
        <p:nvSpPr>
          <p:cNvPr id="849" name="Google Shape;849;g32b3de7681c_1_945"/>
          <p:cNvSpPr txBox="1"/>
          <p:nvPr>
            <p:ph type="title"/>
          </p:nvPr>
        </p:nvSpPr>
        <p:spPr>
          <a:xfrm>
            <a:off x="5703875" y="1520825"/>
            <a:ext cx="6116700" cy="9714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5000"/>
              <a:buNone/>
            </a:pPr>
            <a:r>
              <a:rPr lang="en-GB"/>
              <a:t>Operator Team</a:t>
            </a:r>
            <a:endParaRPr/>
          </a:p>
        </p:txBody>
      </p:sp>
      <p:sp>
        <p:nvSpPr>
          <p:cNvPr id="850" name="Google Shape;850;g32b3de7681c_1_945"/>
          <p:cNvSpPr txBox="1"/>
          <p:nvPr>
            <p:ph idx="4" type="body"/>
          </p:nvPr>
        </p:nvSpPr>
        <p:spPr>
          <a:xfrm>
            <a:off x="371475" y="379325"/>
            <a:ext cx="147600" cy="216000"/>
          </a:xfrm>
          <a:prstGeom prst="rect">
            <a:avLst/>
          </a:prstGeom>
          <a:blipFill rotWithShape="1">
            <a:blip r:embed="rId3">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500"/>
              </a:spcBef>
              <a:spcAft>
                <a:spcPts val="0"/>
              </a:spcAft>
              <a:buSzPts val="100"/>
              <a:buNone/>
            </a:pPr>
            <a:r>
              <a:t/>
            </a:r>
            <a:endParaRPr/>
          </a:p>
        </p:txBody>
      </p:sp>
      <p:sp>
        <p:nvSpPr>
          <p:cNvPr id="851" name="Google Shape;851;g32b3de7681c_1_945"/>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pic>
        <p:nvPicPr>
          <p:cNvPr descr="Free Team Friendship photo and picture" id="852" name="Google Shape;852;g32b3de7681c_1_945"/>
          <p:cNvPicPr preferRelativeResize="0"/>
          <p:nvPr>
            <p:ph idx="3" type="pic"/>
          </p:nvPr>
        </p:nvPicPr>
        <p:blipFill rotWithShape="1">
          <a:blip r:embed="rId4">
            <a:alphaModFix/>
          </a:blip>
          <a:srcRect b="0" l="23559" r="23558" t="0"/>
          <a:stretch/>
        </p:blipFill>
        <p:spPr>
          <a:xfrm>
            <a:off x="0" y="0"/>
            <a:ext cx="5448300" cy="685755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g32b3de7681c_1_742"/>
          <p:cNvSpPr txBox="1"/>
          <p:nvPr>
            <p:ph type="title"/>
          </p:nvPr>
        </p:nvSpPr>
        <p:spPr>
          <a:xfrm>
            <a:off x="371476" y="1125538"/>
            <a:ext cx="114489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Monitoring</a:t>
            </a:r>
            <a:endParaRPr/>
          </a:p>
        </p:txBody>
      </p:sp>
      <p:sp>
        <p:nvSpPr>
          <p:cNvPr id="859" name="Google Shape;859;g32b3de7681c_1_742"/>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grpSp>
        <p:nvGrpSpPr>
          <p:cNvPr id="860" name="Google Shape;860;g32b3de7681c_1_742"/>
          <p:cNvGrpSpPr/>
          <p:nvPr/>
        </p:nvGrpSpPr>
        <p:grpSpPr>
          <a:xfrm>
            <a:off x="699550" y="2117950"/>
            <a:ext cx="7304136" cy="4232881"/>
            <a:chOff x="0" y="42559"/>
            <a:chExt cx="10515600" cy="4232881"/>
          </a:xfrm>
        </p:grpSpPr>
        <p:sp>
          <p:nvSpPr>
            <p:cNvPr id="861" name="Google Shape;861;g32b3de7681c_1_742"/>
            <p:cNvSpPr/>
            <p:nvPr/>
          </p:nvSpPr>
          <p:spPr>
            <a:xfrm>
              <a:off x="0" y="278719"/>
              <a:ext cx="10515600" cy="1209600"/>
            </a:xfrm>
            <a:prstGeom prst="rect">
              <a:avLst/>
            </a:prstGeom>
            <a:solidFill>
              <a:srgbClr val="FFFFFF">
                <a:alpha val="88235"/>
              </a:srgbClr>
            </a:solidFill>
            <a:ln cap="flat" cmpd="sng" w="12700">
              <a:solidFill>
                <a:srgbClr val="A5A5A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g32b3de7681c_1_742"/>
            <p:cNvSpPr txBox="1"/>
            <p:nvPr/>
          </p:nvSpPr>
          <p:spPr>
            <a:xfrm>
              <a:off x="0" y="278719"/>
              <a:ext cx="10515600" cy="1209600"/>
            </a:xfrm>
            <a:prstGeom prst="rect">
              <a:avLst/>
            </a:prstGeom>
            <a:noFill/>
            <a:ln>
              <a:noFill/>
            </a:ln>
          </p:spPr>
          <p:txBody>
            <a:bodyPr anchorCtr="0" anchor="t" bIns="113775" lIns="816125" spcFirstLastPara="1" rIns="816125" wrap="square" tIns="333225">
              <a:noAutofit/>
            </a:bodyPr>
            <a:lstStyle/>
            <a:p>
              <a:pPr indent="-171450" lvl="1" marL="171450" marR="0" rtl="0" algn="l">
                <a:lnSpc>
                  <a:spcPct val="90000"/>
                </a:lnSpc>
                <a:spcBef>
                  <a:spcPts val="0"/>
                </a:spcBef>
                <a:spcAft>
                  <a:spcPts val="0"/>
                </a:spcAft>
                <a:buClr>
                  <a:srgbClr val="000000"/>
                </a:buClr>
                <a:buSzPts val="1600"/>
                <a:buFont typeface="Calibri"/>
                <a:buChar char="•"/>
              </a:pPr>
              <a:r>
                <a:rPr b="0" i="0" lang="en-GB" sz="1600" u="none" cap="none" strike="noStrike">
                  <a:solidFill>
                    <a:srgbClr val="000000"/>
                  </a:solidFill>
                  <a:latin typeface="Calibri"/>
                  <a:ea typeface="Calibri"/>
                  <a:cs typeface="Calibri"/>
                  <a:sym typeface="Calibri"/>
                </a:rPr>
                <a:t>Security Server is yet another java application</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Calibri"/>
                <a:buChar char="•"/>
              </a:pPr>
              <a:r>
                <a:rPr b="0" i="0" lang="en-GB" sz="1600" u="none" cap="none" strike="noStrike">
                  <a:solidFill>
                    <a:srgbClr val="000000"/>
                  </a:solidFill>
                  <a:latin typeface="Calibri"/>
                  <a:ea typeface="Calibri"/>
                  <a:cs typeface="Calibri"/>
                  <a:sym typeface="Calibri"/>
                </a:rPr>
                <a:t>X-Road processes must be running</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Calibri"/>
                <a:buChar char="•"/>
              </a:pPr>
              <a:r>
                <a:rPr b="0" i="0" lang="en-GB" sz="1600" u="none" cap="none" strike="noStrike">
                  <a:solidFill>
                    <a:srgbClr val="000000"/>
                  </a:solidFill>
                  <a:latin typeface="Calibri"/>
                  <a:ea typeface="Calibri"/>
                  <a:cs typeface="Calibri"/>
                  <a:sym typeface="Calibri"/>
                </a:rPr>
                <a:t>Application must have enough resources</a:t>
              </a:r>
              <a:endParaRPr b="0" i="0" sz="1400" u="none" cap="none" strike="noStrike">
                <a:solidFill>
                  <a:srgbClr val="000000"/>
                </a:solidFill>
                <a:latin typeface="Arial"/>
                <a:ea typeface="Arial"/>
                <a:cs typeface="Arial"/>
                <a:sym typeface="Arial"/>
              </a:endParaRPr>
            </a:p>
          </p:txBody>
        </p:sp>
        <p:sp>
          <p:nvSpPr>
            <p:cNvPr id="863" name="Google Shape;863;g32b3de7681c_1_742"/>
            <p:cNvSpPr/>
            <p:nvPr/>
          </p:nvSpPr>
          <p:spPr>
            <a:xfrm>
              <a:off x="525780" y="42559"/>
              <a:ext cx="7360800" cy="472200"/>
            </a:xfrm>
            <a:prstGeom prst="roundRect">
              <a:avLst>
                <a:gd fmla="val 16667" name="adj"/>
              </a:avLst>
            </a:prstGeom>
            <a:solidFill>
              <a:srgbClr val="A5A5A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g32b3de7681c_1_742"/>
            <p:cNvSpPr txBox="1"/>
            <p:nvPr/>
          </p:nvSpPr>
          <p:spPr>
            <a:xfrm>
              <a:off x="548837" y="65616"/>
              <a:ext cx="7314900" cy="426300"/>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Clr>
                  <a:srgbClr val="FFFFFF"/>
                </a:buClr>
                <a:buSzPts val="1600"/>
                <a:buFont typeface="Calibri"/>
                <a:buNone/>
              </a:pPr>
              <a:r>
                <a:rPr b="0" i="0" lang="en-GB" sz="1600" u="none" cap="none" strike="noStrike">
                  <a:solidFill>
                    <a:srgbClr val="FFFFFF"/>
                  </a:solidFill>
                  <a:latin typeface="Calibri"/>
                  <a:ea typeface="Calibri"/>
                  <a:cs typeface="Calibri"/>
                  <a:sym typeface="Calibri"/>
                </a:rPr>
                <a:t>Java Application / Not X-Road Specific Monitoring</a:t>
              </a:r>
              <a:endParaRPr b="0" i="0" sz="1400" u="none" cap="none" strike="noStrike">
                <a:solidFill>
                  <a:srgbClr val="000000"/>
                </a:solidFill>
                <a:latin typeface="Arial"/>
                <a:ea typeface="Arial"/>
                <a:cs typeface="Arial"/>
                <a:sym typeface="Arial"/>
              </a:endParaRPr>
            </a:p>
          </p:txBody>
        </p:sp>
        <p:sp>
          <p:nvSpPr>
            <p:cNvPr id="865" name="Google Shape;865;g32b3de7681c_1_742"/>
            <p:cNvSpPr/>
            <p:nvPr/>
          </p:nvSpPr>
          <p:spPr>
            <a:xfrm>
              <a:off x="0" y="1810880"/>
              <a:ext cx="10515600" cy="932400"/>
            </a:xfrm>
            <a:prstGeom prst="rect">
              <a:avLst/>
            </a:prstGeom>
            <a:solidFill>
              <a:srgbClr val="FFFFFF">
                <a:alpha val="88235"/>
              </a:srgbClr>
            </a:solidFill>
            <a:ln cap="flat" cmpd="sng" w="12700">
              <a:solidFill>
                <a:srgbClr val="C85B5B"/>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g32b3de7681c_1_742"/>
            <p:cNvSpPr txBox="1"/>
            <p:nvPr/>
          </p:nvSpPr>
          <p:spPr>
            <a:xfrm>
              <a:off x="0" y="1810880"/>
              <a:ext cx="10515600" cy="932400"/>
            </a:xfrm>
            <a:prstGeom prst="rect">
              <a:avLst/>
            </a:prstGeom>
            <a:noFill/>
            <a:ln>
              <a:noFill/>
            </a:ln>
          </p:spPr>
          <p:txBody>
            <a:bodyPr anchorCtr="0" anchor="t" bIns="113775" lIns="816125" spcFirstLastPara="1" rIns="816125" wrap="square" tIns="333225">
              <a:noAutofit/>
            </a:bodyPr>
            <a:lstStyle/>
            <a:p>
              <a:pPr indent="-171450" lvl="1" marL="171450" marR="0" rtl="0" algn="l">
                <a:lnSpc>
                  <a:spcPct val="90000"/>
                </a:lnSpc>
                <a:spcBef>
                  <a:spcPts val="0"/>
                </a:spcBef>
                <a:spcAft>
                  <a:spcPts val="0"/>
                </a:spcAft>
                <a:buClr>
                  <a:srgbClr val="000000"/>
                </a:buClr>
                <a:buSzPts val="1600"/>
                <a:buFont typeface="Calibri"/>
                <a:buChar char="•"/>
              </a:pPr>
              <a:r>
                <a:rPr b="0" i="0" lang="en-GB" sz="1600" u="none" cap="none" strike="noStrike">
                  <a:solidFill>
                    <a:srgbClr val="000000"/>
                  </a:solidFill>
                  <a:latin typeface="Calibri"/>
                  <a:ea typeface="Calibri"/>
                  <a:cs typeface="Calibri"/>
                  <a:sym typeface="Calibri"/>
                </a:rPr>
                <a:t>What protocol versions and feature set is used by members?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Calibri"/>
                <a:buChar char="•"/>
              </a:pPr>
              <a:r>
                <a:rPr b="0" i="0" lang="en-GB" sz="1600" u="none" cap="none" strike="noStrike">
                  <a:solidFill>
                    <a:srgbClr val="000000"/>
                  </a:solidFill>
                  <a:latin typeface="Calibri"/>
                  <a:ea typeface="Calibri"/>
                  <a:cs typeface="Calibri"/>
                  <a:sym typeface="Calibri"/>
                </a:rPr>
                <a:t>Are members maintaining technical components?</a:t>
              </a:r>
              <a:endParaRPr b="0" i="0" sz="1400" u="none" cap="none" strike="noStrike">
                <a:solidFill>
                  <a:srgbClr val="000000"/>
                </a:solidFill>
                <a:latin typeface="Arial"/>
                <a:ea typeface="Arial"/>
                <a:cs typeface="Arial"/>
                <a:sym typeface="Arial"/>
              </a:endParaRPr>
            </a:p>
          </p:txBody>
        </p:sp>
        <p:sp>
          <p:nvSpPr>
            <p:cNvPr id="867" name="Google Shape;867;g32b3de7681c_1_742"/>
            <p:cNvSpPr/>
            <p:nvPr/>
          </p:nvSpPr>
          <p:spPr>
            <a:xfrm>
              <a:off x="525780" y="1574719"/>
              <a:ext cx="7360800" cy="472200"/>
            </a:xfrm>
            <a:prstGeom prst="roundRect">
              <a:avLst>
                <a:gd fmla="val 16667" name="adj"/>
              </a:avLst>
            </a:prstGeom>
            <a:solidFill>
              <a:srgbClr val="C85B5B"/>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g32b3de7681c_1_742"/>
            <p:cNvSpPr txBox="1"/>
            <p:nvPr/>
          </p:nvSpPr>
          <p:spPr>
            <a:xfrm>
              <a:off x="548837" y="1597776"/>
              <a:ext cx="7314900" cy="426300"/>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Clr>
                  <a:srgbClr val="FFFFFF"/>
                </a:buClr>
                <a:buSzPts val="1600"/>
                <a:buFont typeface="Calibri"/>
                <a:buNone/>
              </a:pPr>
              <a:r>
                <a:rPr b="0" i="0" lang="en-GB" sz="1600" u="none" cap="none" strike="noStrike">
                  <a:solidFill>
                    <a:srgbClr val="FFFFFF"/>
                  </a:solidFill>
                  <a:latin typeface="Calibri"/>
                  <a:ea typeface="Calibri"/>
                  <a:cs typeface="Calibri"/>
                  <a:sym typeface="Calibri"/>
                </a:rPr>
                <a:t>Component Governance / Environmental Monitoring</a:t>
              </a:r>
              <a:endParaRPr b="0" i="0" sz="1400" u="none" cap="none" strike="noStrike">
                <a:solidFill>
                  <a:srgbClr val="000000"/>
                </a:solidFill>
                <a:latin typeface="Arial"/>
                <a:ea typeface="Arial"/>
                <a:cs typeface="Arial"/>
                <a:sym typeface="Arial"/>
              </a:endParaRPr>
            </a:p>
          </p:txBody>
        </p:sp>
        <p:sp>
          <p:nvSpPr>
            <p:cNvPr id="869" name="Google Shape;869;g32b3de7681c_1_742"/>
            <p:cNvSpPr/>
            <p:nvPr/>
          </p:nvSpPr>
          <p:spPr>
            <a:xfrm>
              <a:off x="0" y="3065840"/>
              <a:ext cx="10515600" cy="1209600"/>
            </a:xfrm>
            <a:prstGeom prst="rect">
              <a:avLst/>
            </a:prstGeom>
            <a:solidFill>
              <a:srgbClr val="FFFFFF">
                <a:alpha val="88235"/>
              </a:srgbClr>
            </a:solidFill>
            <a:ln cap="flat" cmpd="sng" w="12700">
              <a:solidFill>
                <a:srgbClr val="FE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g32b3de7681c_1_742"/>
            <p:cNvSpPr txBox="1"/>
            <p:nvPr/>
          </p:nvSpPr>
          <p:spPr>
            <a:xfrm>
              <a:off x="0" y="3065840"/>
              <a:ext cx="10515600" cy="1209600"/>
            </a:xfrm>
            <a:prstGeom prst="rect">
              <a:avLst/>
            </a:prstGeom>
            <a:noFill/>
            <a:ln>
              <a:noFill/>
            </a:ln>
          </p:spPr>
          <p:txBody>
            <a:bodyPr anchorCtr="0" anchor="t" bIns="113775" lIns="816125" spcFirstLastPara="1" rIns="816125" wrap="square" tIns="333225">
              <a:noAutofit/>
            </a:bodyPr>
            <a:lstStyle/>
            <a:p>
              <a:pPr indent="-171450" lvl="1" marL="171450" marR="0" rtl="0" algn="l">
                <a:lnSpc>
                  <a:spcPct val="90000"/>
                </a:lnSpc>
                <a:spcBef>
                  <a:spcPts val="0"/>
                </a:spcBef>
                <a:spcAft>
                  <a:spcPts val="0"/>
                </a:spcAft>
                <a:buClr>
                  <a:srgbClr val="000000"/>
                </a:buClr>
                <a:buSzPts val="1600"/>
                <a:buFont typeface="Calibri"/>
                <a:buChar char="•"/>
              </a:pPr>
              <a:r>
                <a:rPr b="0" i="0" lang="en-GB" sz="1600" u="none" cap="none" strike="noStrike">
                  <a:solidFill>
                    <a:srgbClr val="000000"/>
                  </a:solidFill>
                  <a:latin typeface="Calibri"/>
                  <a:ea typeface="Calibri"/>
                  <a:cs typeface="Calibri"/>
                  <a:sym typeface="Calibri"/>
                </a:rPr>
                <a:t>Who are biggest stakeholders?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Calibri"/>
                <a:buChar char="•"/>
              </a:pPr>
              <a:r>
                <a:rPr b="0" i="0" lang="en-GB" sz="1600" u="none" cap="none" strike="noStrike">
                  <a:solidFill>
                    <a:srgbClr val="000000"/>
                  </a:solidFill>
                  <a:latin typeface="Calibri"/>
                  <a:ea typeface="Calibri"/>
                  <a:cs typeface="Calibri"/>
                  <a:sym typeface="Calibri"/>
                </a:rPr>
                <a:t>How members depend on each-other? Relationships and dependency?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Calibri"/>
                <a:buChar char="•"/>
              </a:pPr>
              <a:r>
                <a:rPr b="0" i="0" lang="en-GB" sz="1600" u="none" cap="none" strike="noStrike">
                  <a:solidFill>
                    <a:srgbClr val="000000"/>
                  </a:solidFill>
                  <a:latin typeface="Calibri"/>
                  <a:ea typeface="Calibri"/>
                  <a:cs typeface="Calibri"/>
                  <a:sym typeface="Calibri"/>
                </a:rPr>
                <a:t>How to stick API responsibility to owners?</a:t>
              </a:r>
              <a:endParaRPr b="0" i="0" sz="1400" u="none" cap="none" strike="noStrike">
                <a:solidFill>
                  <a:srgbClr val="000000"/>
                </a:solidFill>
                <a:latin typeface="Arial"/>
                <a:ea typeface="Arial"/>
                <a:cs typeface="Arial"/>
                <a:sym typeface="Arial"/>
              </a:endParaRPr>
            </a:p>
          </p:txBody>
        </p:sp>
        <p:sp>
          <p:nvSpPr>
            <p:cNvPr id="871" name="Google Shape;871;g32b3de7681c_1_742"/>
            <p:cNvSpPr/>
            <p:nvPr/>
          </p:nvSpPr>
          <p:spPr>
            <a:xfrm>
              <a:off x="525780" y="2829680"/>
              <a:ext cx="7360800" cy="472200"/>
            </a:xfrm>
            <a:prstGeom prst="roundRect">
              <a:avLst>
                <a:gd fmla="val 16667" name="adj"/>
              </a:avLst>
            </a:prstGeom>
            <a:solidFill>
              <a:srgbClr val="FE000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g32b3de7681c_1_742"/>
            <p:cNvSpPr txBox="1"/>
            <p:nvPr/>
          </p:nvSpPr>
          <p:spPr>
            <a:xfrm>
              <a:off x="548837" y="2852737"/>
              <a:ext cx="7314900" cy="426300"/>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Clr>
                  <a:srgbClr val="FFFFFF"/>
                </a:buClr>
                <a:buSzPts val="1600"/>
                <a:buFont typeface="Calibri"/>
                <a:buNone/>
              </a:pPr>
              <a:r>
                <a:rPr b="0" i="0" lang="en-GB" sz="1600" u="none" cap="none" strike="noStrike">
                  <a:solidFill>
                    <a:srgbClr val="FFFFFF"/>
                  </a:solidFill>
                  <a:latin typeface="Calibri"/>
                  <a:ea typeface="Calibri"/>
                  <a:cs typeface="Calibri"/>
                  <a:sym typeface="Calibri"/>
                </a:rPr>
                <a:t>API Governance / Operational Monitoring</a:t>
              </a:r>
              <a:endParaRPr b="0" i="0" sz="1400" u="none" cap="none" strike="noStrike">
                <a:solidFill>
                  <a:srgbClr val="000000"/>
                </a:solidFill>
                <a:latin typeface="Arial"/>
                <a:ea typeface="Arial"/>
                <a:cs typeface="Arial"/>
                <a:sym typeface="Arial"/>
              </a:endParaRPr>
            </a:p>
          </p:txBody>
        </p:sp>
      </p:grpSp>
      <p:sp>
        <p:nvSpPr>
          <p:cNvPr id="873" name="Google Shape;873;g32b3de7681c_1_742"/>
          <p:cNvSpPr txBox="1"/>
          <p:nvPr>
            <p:ph idx="2" type="body"/>
          </p:nvPr>
        </p:nvSpPr>
        <p:spPr>
          <a:xfrm>
            <a:off x="371461" y="773404"/>
            <a:ext cx="11448300" cy="1977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874" name="Google Shape;874;g32b3de7681c_1_742"/>
          <p:cNvSpPr txBox="1"/>
          <p:nvPr/>
        </p:nvSpPr>
        <p:spPr>
          <a:xfrm>
            <a:off x="8710775" y="2319800"/>
            <a:ext cx="3256800" cy="20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Finding issues before they become problems is important for a stable ecosystem.</a:t>
            </a:r>
            <a:endParaRPr b="1" sz="21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g32b3de7681c_1_753"/>
          <p:cNvSpPr txBox="1"/>
          <p:nvPr>
            <p:ph idx="1" type="body"/>
          </p:nvPr>
        </p:nvSpPr>
        <p:spPr>
          <a:xfrm>
            <a:off x="371475" y="2313025"/>
            <a:ext cx="6540300" cy="3924300"/>
          </a:xfrm>
          <a:prstGeom prst="rect">
            <a:avLst/>
          </a:prstGeom>
          <a:noFill/>
          <a:ln>
            <a:noFill/>
          </a:ln>
        </p:spPr>
        <p:txBody>
          <a:bodyPr anchorCtr="0" anchor="b" bIns="0" lIns="0" spcFirstLastPara="1" rIns="0" wrap="square" tIns="0">
            <a:noAutofit/>
          </a:bodyPr>
          <a:lstStyle/>
          <a:p>
            <a:pPr indent="-342900" lvl="0" marL="457200" rtl="0" algn="l">
              <a:lnSpc>
                <a:spcPct val="100000"/>
              </a:lnSpc>
              <a:spcBef>
                <a:spcPts val="0"/>
              </a:spcBef>
              <a:spcAft>
                <a:spcPts val="0"/>
              </a:spcAft>
              <a:buSzPts val="1800"/>
              <a:buChar char="•"/>
            </a:pPr>
            <a:r>
              <a:rPr lang="en-GB" sz="1800"/>
              <a:t>Global configuration - window of expiry defines time criticality. High integrity risk!</a:t>
            </a:r>
            <a:endParaRPr sz="1800"/>
          </a:p>
          <a:p>
            <a:pPr indent="-342900" lvl="0" marL="457200" rtl="0" algn="l">
              <a:lnSpc>
                <a:spcPct val="100000"/>
              </a:lnSpc>
              <a:spcBef>
                <a:spcPts val="0"/>
              </a:spcBef>
              <a:spcAft>
                <a:spcPts val="0"/>
              </a:spcAft>
              <a:buSzPts val="1800"/>
              <a:buChar char="•"/>
            </a:pPr>
            <a:r>
              <a:rPr lang="en-GB" sz="1800"/>
              <a:t>Member management</a:t>
            </a:r>
            <a:endParaRPr sz="1800"/>
          </a:p>
          <a:p>
            <a:pPr indent="-342900" lvl="1" marL="914400" rtl="0" algn="l">
              <a:lnSpc>
                <a:spcPct val="100000"/>
              </a:lnSpc>
              <a:spcBef>
                <a:spcPts val="0"/>
              </a:spcBef>
              <a:spcAft>
                <a:spcPts val="0"/>
              </a:spcAft>
              <a:buSzPts val="1800"/>
              <a:buChar char="•"/>
            </a:pPr>
            <a:r>
              <a:rPr lang="en-GB" sz="1800"/>
              <a:t>Management services - member management processes</a:t>
            </a:r>
            <a:endParaRPr sz="1800"/>
          </a:p>
          <a:p>
            <a:pPr indent="-342900" lvl="1" marL="914400" rtl="0" algn="l">
              <a:lnSpc>
                <a:spcPct val="100000"/>
              </a:lnSpc>
              <a:spcBef>
                <a:spcPts val="0"/>
              </a:spcBef>
              <a:spcAft>
                <a:spcPts val="0"/>
              </a:spcAft>
              <a:buSzPts val="1800"/>
              <a:buChar char="•"/>
            </a:pPr>
            <a:r>
              <a:rPr lang="en-GB" sz="1800"/>
              <a:t>Certificate Issuance - must fit into member management SLA</a:t>
            </a:r>
            <a:endParaRPr sz="1800"/>
          </a:p>
          <a:p>
            <a:pPr indent="-342900" lvl="0" marL="457200" rtl="0" algn="l">
              <a:lnSpc>
                <a:spcPct val="100000"/>
              </a:lnSpc>
              <a:spcBef>
                <a:spcPts val="0"/>
              </a:spcBef>
              <a:spcAft>
                <a:spcPts val="0"/>
              </a:spcAft>
              <a:buSzPts val="1800"/>
              <a:buChar char="•"/>
            </a:pPr>
            <a:r>
              <a:rPr lang="en-GB" sz="1800"/>
              <a:t>OCSP (if internal) - balance security with availability</a:t>
            </a:r>
            <a:endParaRPr sz="1800"/>
          </a:p>
          <a:p>
            <a:pPr indent="-342900" lvl="0" marL="457200" rtl="0" algn="l">
              <a:lnSpc>
                <a:spcPct val="100000"/>
              </a:lnSpc>
              <a:spcBef>
                <a:spcPts val="0"/>
              </a:spcBef>
              <a:spcAft>
                <a:spcPts val="0"/>
              </a:spcAft>
              <a:buSzPts val="1800"/>
              <a:buChar char="•"/>
            </a:pPr>
            <a:r>
              <a:rPr lang="en-GB" sz="1800"/>
              <a:t>Timestamping (if internal) - balance security with availability</a:t>
            </a:r>
            <a:endParaRPr sz="1800"/>
          </a:p>
          <a:p>
            <a:pPr indent="-342900" lvl="0" marL="457200" rtl="0" algn="l">
              <a:lnSpc>
                <a:spcPct val="100000"/>
              </a:lnSpc>
              <a:spcBef>
                <a:spcPts val="0"/>
              </a:spcBef>
              <a:spcAft>
                <a:spcPts val="0"/>
              </a:spcAft>
              <a:buSzPts val="1800"/>
              <a:buChar char="•"/>
            </a:pPr>
            <a:r>
              <a:rPr lang="en-GB" sz="1800"/>
              <a:t>Core components repository or mirror - some availability, reasonable integrity.</a:t>
            </a:r>
            <a:endParaRPr sz="1800"/>
          </a:p>
          <a:p>
            <a:pPr indent="-342900" lvl="0" marL="457200" rtl="0" algn="l">
              <a:lnSpc>
                <a:spcPct val="100000"/>
              </a:lnSpc>
              <a:spcBef>
                <a:spcPts val="0"/>
              </a:spcBef>
              <a:spcAft>
                <a:spcPts val="0"/>
              </a:spcAft>
              <a:buSzPts val="1800"/>
              <a:buChar char="•"/>
            </a:pPr>
            <a:r>
              <a:rPr lang="en-GB" sz="1800"/>
              <a:t>Support - for fall your clients</a:t>
            </a:r>
            <a:endParaRPr sz="1800"/>
          </a:p>
          <a:p>
            <a:pPr indent="-342900" lvl="1" marL="914400" rtl="0" algn="l">
              <a:lnSpc>
                <a:spcPct val="100000"/>
              </a:lnSpc>
              <a:spcBef>
                <a:spcPts val="0"/>
              </a:spcBef>
              <a:spcAft>
                <a:spcPts val="0"/>
              </a:spcAft>
              <a:buSzPts val="1800"/>
              <a:buChar char="•"/>
            </a:pPr>
            <a:r>
              <a:rPr lang="en-GB" sz="1800"/>
              <a:t>Reaction service on security incidents - consider abuse.</a:t>
            </a:r>
            <a:endParaRPr sz="1800"/>
          </a:p>
        </p:txBody>
      </p:sp>
      <p:sp>
        <p:nvSpPr>
          <p:cNvPr id="881" name="Google Shape;881;g32b3de7681c_1_753"/>
          <p:cNvSpPr txBox="1"/>
          <p:nvPr>
            <p:ph type="title"/>
          </p:nvPr>
        </p:nvSpPr>
        <p:spPr>
          <a:xfrm>
            <a:off x="371475" y="835076"/>
            <a:ext cx="6372300" cy="13701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5000"/>
              <a:buNone/>
            </a:pPr>
            <a:r>
              <a:rPr lang="en-GB"/>
              <a:t>Service Level Agreement</a:t>
            </a:r>
            <a:endParaRPr/>
          </a:p>
        </p:txBody>
      </p:sp>
      <p:sp>
        <p:nvSpPr>
          <p:cNvPr id="882" name="Google Shape;882;g32b3de7681c_1_753"/>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700"/>
              <a:buNone/>
            </a:pPr>
            <a:fld id="{00000000-1234-1234-1234-123412341234}" type="slidenum">
              <a:rPr lang="en-GB"/>
              <a:t>‹#›</a:t>
            </a:fld>
            <a:endParaRPr/>
          </a:p>
        </p:txBody>
      </p:sp>
      <p:pic>
        <p:nvPicPr>
          <p:cNvPr descr="Free Hand Greeting photo and picture" id="883" name="Google Shape;883;g32b3de7681c_1_753"/>
          <p:cNvPicPr preferRelativeResize="0"/>
          <p:nvPr>
            <p:ph idx="2" type="pic"/>
          </p:nvPr>
        </p:nvPicPr>
        <p:blipFill rotWithShape="1">
          <a:blip r:embed="rId3">
            <a:alphaModFix/>
          </a:blip>
          <a:srcRect b="0" l="24858" r="24857" t="0"/>
          <a:stretch/>
        </p:blipFill>
        <p:spPr>
          <a:xfrm>
            <a:off x="6999288" y="0"/>
            <a:ext cx="5192712" cy="6858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7"/>
          <p:cNvSpPr txBox="1"/>
          <p:nvPr>
            <p:ph idx="1" type="body"/>
          </p:nvPr>
        </p:nvSpPr>
        <p:spPr>
          <a:xfrm>
            <a:off x="371474" y="3429000"/>
            <a:ext cx="6372226" cy="2808288"/>
          </a:xfrm>
          <a:prstGeom prst="rect">
            <a:avLst/>
          </a:prstGeom>
          <a:noFill/>
          <a:ln>
            <a:noFill/>
          </a:ln>
        </p:spPr>
        <p:txBody>
          <a:bodyPr anchorCtr="0" anchor="t" bIns="0" lIns="0" spcFirstLastPara="1" rIns="0" wrap="square" tIns="0">
            <a:noAutofit/>
          </a:bodyPr>
          <a:lstStyle/>
          <a:p>
            <a:pPr indent="-317500" lvl="0" marL="457200" rtl="0" algn="l">
              <a:lnSpc>
                <a:spcPct val="120000"/>
              </a:lnSpc>
              <a:spcBef>
                <a:spcPts val="400"/>
              </a:spcBef>
              <a:spcAft>
                <a:spcPts val="0"/>
              </a:spcAft>
              <a:buClr>
                <a:schemeClr val="dk1"/>
              </a:buClr>
              <a:buSzPts val="1400"/>
              <a:buChar char="•"/>
            </a:pPr>
            <a:r>
              <a:rPr lang="en-GB" sz="1800"/>
              <a:t>Release notes and roadmap</a:t>
            </a:r>
            <a:endParaRPr/>
          </a:p>
          <a:p>
            <a:pPr indent="-317500" lvl="0" marL="457200" rtl="0" algn="l">
              <a:lnSpc>
                <a:spcPct val="120000"/>
              </a:lnSpc>
              <a:spcBef>
                <a:spcPts val="400"/>
              </a:spcBef>
              <a:spcAft>
                <a:spcPts val="0"/>
              </a:spcAft>
              <a:buClr>
                <a:schemeClr val="dk1"/>
              </a:buClr>
              <a:buSzPts val="1400"/>
              <a:buChar char="•"/>
            </a:pPr>
            <a:r>
              <a:rPr lang="en-GB" sz="1800"/>
              <a:t>NIIS documentation as source of truth</a:t>
            </a:r>
            <a:endParaRPr/>
          </a:p>
          <a:p>
            <a:pPr indent="-317500" lvl="1" marL="914400" rtl="0" algn="l">
              <a:lnSpc>
                <a:spcPct val="120000"/>
              </a:lnSpc>
              <a:spcBef>
                <a:spcPts val="400"/>
              </a:spcBef>
              <a:spcAft>
                <a:spcPts val="0"/>
              </a:spcAft>
              <a:buSzPts val="1400"/>
              <a:buChar char="•"/>
            </a:pPr>
            <a:r>
              <a:rPr lang="en-GB" sz="1800"/>
              <a:t>Customize for local usage</a:t>
            </a:r>
            <a:endParaRPr/>
          </a:p>
          <a:p>
            <a:pPr indent="-317500" lvl="0" marL="457200" rtl="0" algn="l">
              <a:lnSpc>
                <a:spcPct val="120000"/>
              </a:lnSpc>
              <a:spcBef>
                <a:spcPts val="400"/>
              </a:spcBef>
              <a:spcAft>
                <a:spcPts val="0"/>
              </a:spcAft>
              <a:buClr>
                <a:schemeClr val="dk1"/>
              </a:buClr>
              <a:buSzPts val="1400"/>
              <a:buChar char="•"/>
            </a:pPr>
            <a:r>
              <a:rPr lang="en-GB" sz="1800"/>
              <a:t>Mirror for software</a:t>
            </a:r>
            <a:endParaRPr/>
          </a:p>
        </p:txBody>
      </p:sp>
      <p:sp>
        <p:nvSpPr>
          <p:cNvPr id="889" name="Google Shape;889;p7"/>
          <p:cNvSpPr txBox="1"/>
          <p:nvPr>
            <p:ph idx="3" type="body"/>
          </p:nvPr>
        </p:nvSpPr>
        <p:spPr>
          <a:xfrm>
            <a:off x="371474" y="2205038"/>
            <a:ext cx="6372226" cy="684213"/>
          </a:xfrm>
          <a:prstGeom prst="rect">
            <a:avLst/>
          </a:prstGeom>
          <a:noFill/>
          <a:ln>
            <a:noFill/>
          </a:ln>
        </p:spPr>
        <p:txBody>
          <a:bodyPr anchorCtr="0" anchor="b" bIns="0" lIns="0" spcFirstLastPara="1" rIns="0" wrap="square" tIns="0">
            <a:noAutofit/>
          </a:bodyPr>
          <a:lstStyle/>
          <a:p>
            <a:pPr indent="-228600" lvl="0" marL="457200" rtl="0" algn="l">
              <a:lnSpc>
                <a:spcPct val="120000"/>
              </a:lnSpc>
              <a:spcBef>
                <a:spcPts val="500"/>
              </a:spcBef>
              <a:spcAft>
                <a:spcPts val="0"/>
              </a:spcAft>
              <a:buClr>
                <a:schemeClr val="accent1"/>
              </a:buClr>
              <a:buSzPts val="2000"/>
              <a:buFont typeface="Arial"/>
              <a:buNone/>
            </a:pPr>
            <a:r>
              <a:rPr lang="en-GB"/>
              <a:t>niis.org / xroad.global</a:t>
            </a:r>
            <a:br>
              <a:rPr lang="en-GB"/>
            </a:br>
            <a:r>
              <a:rPr lang="en-GB"/>
              <a:t>Nordic Institute for Interoperable Solutions</a:t>
            </a:r>
            <a:endParaRPr/>
          </a:p>
        </p:txBody>
      </p:sp>
      <p:sp>
        <p:nvSpPr>
          <p:cNvPr id="890" name="Google Shape;890;p7"/>
          <p:cNvSpPr txBox="1"/>
          <p:nvPr>
            <p:ph idx="4" type="body"/>
          </p:nvPr>
        </p:nvSpPr>
        <p:spPr>
          <a:xfrm>
            <a:off x="371473" y="1125538"/>
            <a:ext cx="6372227" cy="287337"/>
          </a:xfrm>
          <a:prstGeom prst="rect">
            <a:avLst/>
          </a:prstGeom>
          <a:noFill/>
          <a:ln>
            <a:noFill/>
          </a:ln>
        </p:spPr>
        <p:txBody>
          <a:bodyPr anchorCtr="0" anchor="b" bIns="0" lIns="0" spcFirstLastPara="1" rIns="0" wrap="square" tIns="0">
            <a:noAutofit/>
          </a:bodyPr>
          <a:lstStyle/>
          <a:p>
            <a:pPr indent="-228600" lvl="0" marL="457200" rtl="0" algn="l">
              <a:lnSpc>
                <a:spcPct val="120000"/>
              </a:lnSpc>
              <a:spcBef>
                <a:spcPts val="500"/>
              </a:spcBef>
              <a:spcAft>
                <a:spcPts val="0"/>
              </a:spcAft>
              <a:buClr>
                <a:schemeClr val="accent2"/>
              </a:buClr>
              <a:buSzPts val="1200"/>
              <a:buNone/>
            </a:pPr>
            <a:r>
              <a:t/>
            </a:r>
            <a:endParaRPr/>
          </a:p>
        </p:txBody>
      </p:sp>
      <p:sp>
        <p:nvSpPr>
          <p:cNvPr id="891" name="Google Shape;891;p7"/>
          <p:cNvSpPr txBox="1"/>
          <p:nvPr>
            <p:ph type="title"/>
          </p:nvPr>
        </p:nvSpPr>
        <p:spPr>
          <a:xfrm>
            <a:off x="371473" y="1520824"/>
            <a:ext cx="6372227" cy="684213"/>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Clr>
                <a:schemeClr val="dk1"/>
              </a:buClr>
              <a:buSzPts val="5000"/>
              <a:buFont typeface="Arial"/>
              <a:buNone/>
            </a:pPr>
            <a:r>
              <a:rPr lang="en-GB"/>
              <a:t>Follow the Vendor</a:t>
            </a:r>
            <a:endParaRPr/>
          </a:p>
        </p:txBody>
      </p:sp>
      <p:sp>
        <p:nvSpPr>
          <p:cNvPr id="892" name="Google Shape;892;p7"/>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700"/>
              <a:buNone/>
            </a:pPr>
            <a:fld id="{00000000-1234-1234-1234-123412341234}" type="slidenum">
              <a:rPr lang="en-GB"/>
              <a:t>‹#›</a:t>
            </a:fld>
            <a:endParaRPr/>
          </a:p>
        </p:txBody>
      </p:sp>
      <p:pic>
        <p:nvPicPr>
          <p:cNvPr descr="Free Goose White photo and picture" id="893" name="Google Shape;893;p7"/>
          <p:cNvPicPr preferRelativeResize="0"/>
          <p:nvPr>
            <p:ph idx="2" type="pic"/>
          </p:nvPr>
        </p:nvPicPr>
        <p:blipFill rotWithShape="1">
          <a:blip r:embed="rId3">
            <a:alphaModFix/>
          </a:blip>
          <a:srcRect b="0" l="24918" r="24917" t="0"/>
          <a:stretch/>
        </p:blipFill>
        <p:spPr>
          <a:xfrm>
            <a:off x="6999288" y="0"/>
            <a:ext cx="5192712"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g32b3de7681c_1_649"/>
          <p:cNvSpPr txBox="1"/>
          <p:nvPr>
            <p:ph idx="1" type="body"/>
          </p:nvPr>
        </p:nvSpPr>
        <p:spPr>
          <a:xfrm>
            <a:off x="5703885" y="1125538"/>
            <a:ext cx="6117600" cy="2874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900" name="Google Shape;900;g32b3de7681c_1_649"/>
          <p:cNvSpPr txBox="1"/>
          <p:nvPr>
            <p:ph idx="2" type="body"/>
          </p:nvPr>
        </p:nvSpPr>
        <p:spPr>
          <a:xfrm>
            <a:off x="5703868" y="3593990"/>
            <a:ext cx="6116700" cy="2643300"/>
          </a:xfrm>
          <a:prstGeom prst="rect">
            <a:avLst/>
          </a:prstGeom>
          <a:noFill/>
          <a:ln>
            <a:noFill/>
          </a:ln>
        </p:spPr>
        <p:txBody>
          <a:bodyPr anchorCtr="0" anchor="t" bIns="0" lIns="0" spcFirstLastPara="1" rIns="0" wrap="square" tIns="0">
            <a:noAutofit/>
          </a:bodyPr>
          <a:lstStyle/>
          <a:p>
            <a:pPr indent="-317500" lvl="0" marL="457200" rtl="0" algn="l">
              <a:lnSpc>
                <a:spcPct val="120000"/>
              </a:lnSpc>
              <a:spcBef>
                <a:spcPts val="500"/>
              </a:spcBef>
              <a:spcAft>
                <a:spcPts val="0"/>
              </a:spcAft>
              <a:buSzPts val="1400"/>
              <a:buChar char="•"/>
            </a:pPr>
            <a:r>
              <a:rPr lang="en-GB"/>
              <a:t>Helping members with their questions</a:t>
            </a:r>
            <a:endParaRPr/>
          </a:p>
          <a:p>
            <a:pPr indent="-317500" lvl="0" marL="457200" rtl="0" algn="l">
              <a:lnSpc>
                <a:spcPct val="120000"/>
              </a:lnSpc>
              <a:spcBef>
                <a:spcPts val="0"/>
              </a:spcBef>
              <a:spcAft>
                <a:spcPts val="0"/>
              </a:spcAft>
              <a:buSzPts val="1400"/>
              <a:buChar char="•"/>
            </a:pPr>
            <a:r>
              <a:rPr lang="en-GB"/>
              <a:t>Check for management requests</a:t>
            </a:r>
            <a:endParaRPr/>
          </a:p>
          <a:p>
            <a:pPr indent="-317500" lvl="0" marL="457200" rtl="0" algn="l">
              <a:lnSpc>
                <a:spcPct val="120000"/>
              </a:lnSpc>
              <a:spcBef>
                <a:spcPts val="0"/>
              </a:spcBef>
              <a:spcAft>
                <a:spcPts val="0"/>
              </a:spcAft>
              <a:buSzPts val="1400"/>
              <a:buChar char="•"/>
            </a:pPr>
            <a:r>
              <a:rPr lang="en-GB"/>
              <a:t>Monitoring X-Road servers/services</a:t>
            </a:r>
            <a:endParaRPr/>
          </a:p>
          <a:p>
            <a:pPr indent="-317500" lvl="0" marL="457200" rtl="0" algn="l">
              <a:lnSpc>
                <a:spcPct val="120000"/>
              </a:lnSpc>
              <a:spcBef>
                <a:spcPts val="0"/>
              </a:spcBef>
              <a:spcAft>
                <a:spcPts val="0"/>
              </a:spcAft>
              <a:buSzPts val="1400"/>
              <a:buChar char="•"/>
            </a:pPr>
            <a:r>
              <a:rPr lang="en-GB"/>
              <a:t>Prepare and test update for X-Road</a:t>
            </a:r>
            <a:endParaRPr/>
          </a:p>
          <a:p>
            <a:pPr indent="0" lvl="0" marL="0" rtl="0" algn="l">
              <a:lnSpc>
                <a:spcPct val="120000"/>
              </a:lnSpc>
              <a:spcBef>
                <a:spcPts val="500"/>
              </a:spcBef>
              <a:spcAft>
                <a:spcPts val="0"/>
              </a:spcAft>
              <a:buSzPts val="1400"/>
              <a:buNone/>
            </a:pPr>
            <a:r>
              <a:t/>
            </a:r>
            <a:endParaRPr/>
          </a:p>
        </p:txBody>
      </p:sp>
      <p:sp>
        <p:nvSpPr>
          <p:cNvPr id="901" name="Google Shape;901;g32b3de7681c_1_649"/>
          <p:cNvSpPr txBox="1"/>
          <p:nvPr>
            <p:ph type="title"/>
          </p:nvPr>
        </p:nvSpPr>
        <p:spPr>
          <a:xfrm>
            <a:off x="5703868" y="1520825"/>
            <a:ext cx="6116700" cy="19623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5000"/>
              <a:buNone/>
            </a:pPr>
            <a:r>
              <a:rPr lang="en-GB"/>
              <a:t>Daily Routine</a:t>
            </a:r>
            <a:endParaRPr/>
          </a:p>
        </p:txBody>
      </p:sp>
      <p:sp>
        <p:nvSpPr>
          <p:cNvPr id="902" name="Google Shape;902;g32b3de7681c_1_649"/>
          <p:cNvSpPr txBox="1"/>
          <p:nvPr>
            <p:ph idx="4" type="body"/>
          </p:nvPr>
        </p:nvSpPr>
        <p:spPr>
          <a:xfrm>
            <a:off x="371475" y="379325"/>
            <a:ext cx="14760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500"/>
              </a:spcBef>
              <a:spcAft>
                <a:spcPts val="0"/>
              </a:spcAft>
              <a:buSzPts val="100"/>
              <a:buNone/>
            </a:pPr>
            <a:r>
              <a:t/>
            </a:r>
            <a:endParaRPr/>
          </a:p>
        </p:txBody>
      </p:sp>
      <p:sp>
        <p:nvSpPr>
          <p:cNvPr id="903" name="Google Shape;903;g32b3de7681c_1_649"/>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pic>
        <p:nvPicPr>
          <p:cNvPr descr="Free Workers Windows photo and picture" id="904" name="Google Shape;904;g32b3de7681c_1_649"/>
          <p:cNvPicPr preferRelativeResize="0"/>
          <p:nvPr>
            <p:ph idx="3" type="pic"/>
          </p:nvPr>
        </p:nvPicPr>
        <p:blipFill rotWithShape="1">
          <a:blip r:embed="rId5">
            <a:alphaModFix/>
          </a:blip>
          <a:srcRect b="0" l="45678" r="1441" t="0"/>
          <a:stretch/>
        </p:blipFill>
        <p:spPr>
          <a:xfrm>
            <a:off x="0" y="0"/>
            <a:ext cx="54483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32b3de7681c_1_512"/>
          <p:cNvSpPr txBox="1"/>
          <p:nvPr>
            <p:ph idx="1" type="subTitle"/>
          </p:nvPr>
        </p:nvSpPr>
        <p:spPr>
          <a:xfrm>
            <a:off x="371475" y="1130400"/>
            <a:ext cx="11449200" cy="2556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1"/>
              </a:buClr>
              <a:buSzPts val="1200"/>
              <a:buNone/>
            </a:pPr>
            <a:r>
              <a:t/>
            </a:r>
            <a:endParaRPr/>
          </a:p>
        </p:txBody>
      </p:sp>
      <p:sp>
        <p:nvSpPr>
          <p:cNvPr id="438" name="Google Shape;438;g32b3de7681c_1_512"/>
          <p:cNvSpPr txBox="1"/>
          <p:nvPr>
            <p:ph type="title"/>
          </p:nvPr>
        </p:nvSpPr>
        <p:spPr>
          <a:xfrm>
            <a:off x="371475" y="1520825"/>
            <a:ext cx="11449200" cy="21561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chemeClr val="dk1"/>
              </a:buClr>
              <a:buSzPts val="6500"/>
              <a:buFont typeface="Arial"/>
              <a:buNone/>
            </a:pPr>
            <a:r>
              <a:rPr lang="en-GB"/>
              <a:t>Overview: </a:t>
            </a:r>
            <a:br>
              <a:rPr lang="en-GB"/>
            </a:br>
            <a:r>
              <a:rPr lang="en-GB"/>
              <a:t>Components &amp; Interfaces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g32f2f2fdc85_0_22"/>
          <p:cNvSpPr txBox="1"/>
          <p:nvPr>
            <p:ph idx="1" type="body"/>
          </p:nvPr>
        </p:nvSpPr>
        <p:spPr>
          <a:xfrm>
            <a:off x="371474" y="3429000"/>
            <a:ext cx="6372300" cy="2808300"/>
          </a:xfrm>
          <a:prstGeom prst="rect">
            <a:avLst/>
          </a:prstGeom>
          <a:noFill/>
          <a:ln>
            <a:noFill/>
          </a:ln>
        </p:spPr>
        <p:txBody>
          <a:bodyPr anchorCtr="0" anchor="t" bIns="0" lIns="0" spcFirstLastPara="1" rIns="0" wrap="square" tIns="0">
            <a:noAutofit/>
          </a:bodyPr>
          <a:lstStyle/>
          <a:p>
            <a:pPr indent="-342900" lvl="0" marL="457200" rtl="0" algn="l">
              <a:lnSpc>
                <a:spcPct val="120000"/>
              </a:lnSpc>
              <a:spcBef>
                <a:spcPts val="400"/>
              </a:spcBef>
              <a:spcAft>
                <a:spcPts val="0"/>
              </a:spcAft>
              <a:buClr>
                <a:schemeClr val="dk1"/>
              </a:buClr>
              <a:buSzPts val="1800"/>
              <a:buChar char="•"/>
            </a:pPr>
            <a:r>
              <a:rPr lang="en-GB" sz="1800"/>
              <a:t>Routine questions about X-Road, service etc.</a:t>
            </a:r>
            <a:endParaRPr sz="1800"/>
          </a:p>
          <a:p>
            <a:pPr indent="-342900" lvl="0" marL="457200" rtl="0" algn="l">
              <a:lnSpc>
                <a:spcPct val="120000"/>
              </a:lnSpc>
              <a:spcBef>
                <a:spcPts val="400"/>
              </a:spcBef>
              <a:spcAft>
                <a:spcPts val="0"/>
              </a:spcAft>
              <a:buSzPts val="1800"/>
              <a:buChar char="•"/>
            </a:pPr>
            <a:r>
              <a:rPr lang="en-GB" sz="1800"/>
              <a:t>Help debugging Members problems with their Security Servers or services.</a:t>
            </a:r>
            <a:endParaRPr sz="1800"/>
          </a:p>
          <a:p>
            <a:pPr indent="-228600" lvl="0" marL="457200" rtl="0" algn="l">
              <a:lnSpc>
                <a:spcPct val="120000"/>
              </a:lnSpc>
              <a:spcBef>
                <a:spcPts val="400"/>
              </a:spcBef>
              <a:spcAft>
                <a:spcPts val="0"/>
              </a:spcAft>
              <a:buSzPts val="1800"/>
              <a:buNone/>
            </a:pPr>
            <a:r>
              <a:t/>
            </a:r>
            <a:endParaRPr sz="1800"/>
          </a:p>
        </p:txBody>
      </p:sp>
      <p:sp>
        <p:nvSpPr>
          <p:cNvPr id="910" name="Google Shape;910;g32f2f2fdc85_0_22"/>
          <p:cNvSpPr txBox="1"/>
          <p:nvPr>
            <p:ph type="title"/>
          </p:nvPr>
        </p:nvSpPr>
        <p:spPr>
          <a:xfrm>
            <a:off x="371473" y="960895"/>
            <a:ext cx="6372300" cy="1425844"/>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Clr>
                <a:schemeClr val="dk1"/>
              </a:buClr>
              <a:buSzPts val="5000"/>
              <a:buFont typeface="Arial"/>
              <a:buNone/>
            </a:pPr>
            <a:r>
              <a:rPr lang="en-GB"/>
              <a:t>Helping new and existing members</a:t>
            </a:r>
            <a:endParaRPr/>
          </a:p>
        </p:txBody>
      </p:sp>
      <p:sp>
        <p:nvSpPr>
          <p:cNvPr id="911" name="Google Shape;911;g32f2f2fdc85_0_22"/>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700"/>
              <a:buNone/>
            </a:pPr>
            <a:fld id="{00000000-1234-1234-1234-123412341234}" type="slidenum">
              <a:rPr lang="en-GB"/>
              <a:t>‹#›</a:t>
            </a:fld>
            <a:endParaRPr/>
          </a:p>
        </p:txBody>
      </p:sp>
      <p:pic>
        <p:nvPicPr>
          <p:cNvPr descr="Free Question Question Mark photo and picture" id="912" name="Google Shape;912;g32f2f2fdc85_0_22"/>
          <p:cNvPicPr preferRelativeResize="0"/>
          <p:nvPr>
            <p:ph idx="2" type="pic"/>
          </p:nvPr>
        </p:nvPicPr>
        <p:blipFill rotWithShape="1">
          <a:blip r:embed="rId3">
            <a:alphaModFix/>
          </a:blip>
          <a:srcRect b="0" l="12141" r="12141" t="0"/>
          <a:stretch/>
        </p:blipFill>
        <p:spPr>
          <a:xfrm>
            <a:off x="6999288" y="0"/>
            <a:ext cx="5192712"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g32f2f2fdc85_0_31"/>
          <p:cNvSpPr txBox="1"/>
          <p:nvPr>
            <p:ph idx="1" type="body"/>
          </p:nvPr>
        </p:nvSpPr>
        <p:spPr>
          <a:xfrm>
            <a:off x="371474" y="4372488"/>
            <a:ext cx="6372300" cy="18648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400"/>
              </a:spcBef>
              <a:spcAft>
                <a:spcPts val="0"/>
              </a:spcAft>
              <a:buSzPts val="1400"/>
              <a:buNone/>
            </a:pPr>
            <a:r>
              <a:t/>
            </a:r>
            <a:endParaRPr/>
          </a:p>
        </p:txBody>
      </p:sp>
      <p:sp>
        <p:nvSpPr>
          <p:cNvPr id="919" name="Google Shape;919;g32f2f2fdc85_0_31"/>
          <p:cNvSpPr txBox="1"/>
          <p:nvPr>
            <p:ph idx="3" type="body"/>
          </p:nvPr>
        </p:nvSpPr>
        <p:spPr>
          <a:xfrm>
            <a:off x="371474" y="2205038"/>
            <a:ext cx="6372300" cy="20241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2000"/>
              <a:buNone/>
            </a:pPr>
            <a:r>
              <a:rPr lang="en-GB"/>
              <a:t>Check for new management requests and fulfill them.</a:t>
            </a:r>
            <a:endParaRPr/>
          </a:p>
        </p:txBody>
      </p:sp>
      <p:sp>
        <p:nvSpPr>
          <p:cNvPr id="920" name="Google Shape;920;g32f2f2fdc85_0_31"/>
          <p:cNvSpPr txBox="1"/>
          <p:nvPr>
            <p:ph idx="4" type="body"/>
          </p:nvPr>
        </p:nvSpPr>
        <p:spPr>
          <a:xfrm>
            <a:off x="371473" y="1125538"/>
            <a:ext cx="6372300" cy="2874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921" name="Google Shape;921;g32f2f2fdc85_0_31"/>
          <p:cNvSpPr txBox="1"/>
          <p:nvPr>
            <p:ph type="title"/>
          </p:nvPr>
        </p:nvSpPr>
        <p:spPr>
          <a:xfrm>
            <a:off x="371473" y="1520824"/>
            <a:ext cx="6372300" cy="6843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5000"/>
              <a:buNone/>
            </a:pPr>
            <a:r>
              <a:rPr lang="en-GB"/>
              <a:t>Management requests</a:t>
            </a:r>
            <a:endParaRPr/>
          </a:p>
        </p:txBody>
      </p:sp>
      <p:sp>
        <p:nvSpPr>
          <p:cNvPr id="922" name="Google Shape;922;g32f2f2fdc85_0_31"/>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50"/>
              <a:buFont typeface="Arial"/>
              <a:buNone/>
            </a:pPr>
            <a:fld id="{00000000-1234-1234-1234-123412341234}" type="slidenum">
              <a:rPr lang="en-GB"/>
              <a:t>‹#›</a:t>
            </a:fld>
            <a:endParaRPr/>
          </a:p>
        </p:txBody>
      </p:sp>
      <p:pic>
        <p:nvPicPr>
          <p:cNvPr descr="Free Man Phone photo and picture" id="923" name="Google Shape;923;g32f2f2fdc85_0_31"/>
          <p:cNvPicPr preferRelativeResize="0"/>
          <p:nvPr>
            <p:ph idx="2" type="pic"/>
          </p:nvPr>
        </p:nvPicPr>
        <p:blipFill rotWithShape="1">
          <a:blip r:embed="rId3">
            <a:alphaModFix/>
          </a:blip>
          <a:srcRect b="0" l="6194" r="37017" t="0"/>
          <a:stretch/>
        </p:blipFill>
        <p:spPr>
          <a:xfrm>
            <a:off x="6999288" y="0"/>
            <a:ext cx="5192712" cy="68580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g32f2f2fdc85_0_51"/>
          <p:cNvSpPr txBox="1"/>
          <p:nvPr>
            <p:ph idx="1" type="body"/>
          </p:nvPr>
        </p:nvSpPr>
        <p:spPr>
          <a:xfrm>
            <a:off x="371474" y="4372488"/>
            <a:ext cx="6372300" cy="18648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400"/>
              </a:spcBef>
              <a:spcAft>
                <a:spcPts val="0"/>
              </a:spcAft>
              <a:buSzPts val="1400"/>
              <a:buNone/>
            </a:pPr>
            <a:r>
              <a:rPr lang="en-GB"/>
              <a:t>Not in client facing environments (</a:t>
            </a:r>
            <a:r>
              <a:rPr lang="en-GB"/>
              <a:t>TM</a:t>
            </a:r>
            <a:r>
              <a:rPr lang="en-GB"/>
              <a:t>, </a:t>
            </a:r>
            <a:r>
              <a:rPr lang="en-GB"/>
              <a:t>TM</a:t>
            </a:r>
            <a:r>
              <a:rPr lang="en-GB"/>
              <a:t>-TEST, </a:t>
            </a:r>
            <a:r>
              <a:rPr lang="en-GB"/>
              <a:t>TM</a:t>
            </a:r>
            <a:r>
              <a:rPr lang="en-GB"/>
              <a:t>-DEV)</a:t>
            </a:r>
            <a:endParaRPr/>
          </a:p>
        </p:txBody>
      </p:sp>
      <p:sp>
        <p:nvSpPr>
          <p:cNvPr id="930" name="Google Shape;930;g32f2f2fdc85_0_51"/>
          <p:cNvSpPr txBox="1"/>
          <p:nvPr>
            <p:ph idx="3" type="body"/>
          </p:nvPr>
        </p:nvSpPr>
        <p:spPr>
          <a:xfrm>
            <a:off x="371474" y="2205038"/>
            <a:ext cx="6372300" cy="20241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2000"/>
              <a:buNone/>
            </a:pPr>
            <a:r>
              <a:rPr lang="en-GB"/>
              <a:t>Preparing and testing new releases of X-Road components.</a:t>
            </a:r>
            <a:endParaRPr/>
          </a:p>
        </p:txBody>
      </p:sp>
      <p:sp>
        <p:nvSpPr>
          <p:cNvPr id="931" name="Google Shape;931;g32f2f2fdc85_0_51"/>
          <p:cNvSpPr txBox="1"/>
          <p:nvPr>
            <p:ph idx="4" type="body"/>
          </p:nvPr>
        </p:nvSpPr>
        <p:spPr>
          <a:xfrm>
            <a:off x="371473" y="1125538"/>
            <a:ext cx="6372300" cy="2874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932" name="Google Shape;932;g32f2f2fdc85_0_51"/>
          <p:cNvSpPr txBox="1"/>
          <p:nvPr>
            <p:ph type="title"/>
          </p:nvPr>
        </p:nvSpPr>
        <p:spPr>
          <a:xfrm>
            <a:off x="371473" y="1520824"/>
            <a:ext cx="6372300" cy="6843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5000"/>
              <a:buNone/>
            </a:pPr>
            <a:r>
              <a:rPr lang="en-GB"/>
              <a:t>Updates and testing</a:t>
            </a:r>
            <a:endParaRPr/>
          </a:p>
        </p:txBody>
      </p:sp>
      <p:sp>
        <p:nvSpPr>
          <p:cNvPr id="933" name="Google Shape;933;g32f2f2fdc85_0_51"/>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50"/>
              <a:buFont typeface="Arial"/>
              <a:buNone/>
            </a:pPr>
            <a:fld id="{00000000-1234-1234-1234-123412341234}" type="slidenum">
              <a:rPr lang="en-GB"/>
              <a:t>‹#›</a:t>
            </a:fld>
            <a:endParaRPr/>
          </a:p>
        </p:txBody>
      </p:sp>
      <p:pic>
        <p:nvPicPr>
          <p:cNvPr descr="Free Elephant Holding photo and picture" id="934" name="Google Shape;934;g32f2f2fdc85_0_51"/>
          <p:cNvPicPr preferRelativeResize="0"/>
          <p:nvPr>
            <p:ph idx="2" type="pic"/>
          </p:nvPr>
        </p:nvPicPr>
        <p:blipFill rotWithShape="1">
          <a:blip r:embed="rId3">
            <a:alphaModFix/>
          </a:blip>
          <a:srcRect b="471" l="0" r="0" t="473"/>
          <a:stretch/>
        </p:blipFill>
        <p:spPr>
          <a:xfrm>
            <a:off x="6999288" y="0"/>
            <a:ext cx="5192712" cy="68580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g32f2f2fdc85_0_61"/>
          <p:cNvSpPr/>
          <p:nvPr>
            <p:ph idx="2" type="pic"/>
          </p:nvPr>
        </p:nvSpPr>
        <p:spPr>
          <a:xfrm>
            <a:off x="6999268" y="0"/>
            <a:ext cx="5192700" cy="6858000"/>
          </a:xfrm>
          <a:prstGeom prst="rect">
            <a:avLst/>
          </a:prstGeom>
          <a:solidFill>
            <a:srgbClr val="FAFAF9"/>
          </a:solidFill>
          <a:ln>
            <a:noFill/>
          </a:ln>
        </p:spPr>
      </p:sp>
      <p:sp>
        <p:nvSpPr>
          <p:cNvPr id="941" name="Google Shape;941;g32f2f2fdc85_0_61"/>
          <p:cNvSpPr txBox="1"/>
          <p:nvPr>
            <p:ph idx="1" type="body"/>
          </p:nvPr>
        </p:nvSpPr>
        <p:spPr>
          <a:xfrm>
            <a:off x="371474" y="4372488"/>
            <a:ext cx="6372300" cy="18648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400"/>
              </a:spcBef>
              <a:spcAft>
                <a:spcPts val="0"/>
              </a:spcAft>
              <a:buSzPts val="1400"/>
              <a:buNone/>
            </a:pPr>
            <a:r>
              <a:t/>
            </a:r>
            <a:endParaRPr/>
          </a:p>
        </p:txBody>
      </p:sp>
      <p:sp>
        <p:nvSpPr>
          <p:cNvPr id="942" name="Google Shape;942;g32f2f2fdc85_0_61"/>
          <p:cNvSpPr txBox="1"/>
          <p:nvPr>
            <p:ph idx="3" type="body"/>
          </p:nvPr>
        </p:nvSpPr>
        <p:spPr>
          <a:xfrm>
            <a:off x="371474" y="2205038"/>
            <a:ext cx="6372300" cy="20241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2000"/>
              <a:buNone/>
            </a:pPr>
            <a:r>
              <a:rPr lang="en-GB"/>
              <a:t>Global config</a:t>
            </a:r>
            <a:endParaRPr/>
          </a:p>
          <a:p>
            <a:pPr indent="0" lvl="0" marL="0" rtl="0" algn="l">
              <a:lnSpc>
                <a:spcPct val="120000"/>
              </a:lnSpc>
              <a:spcBef>
                <a:spcPts val="500"/>
              </a:spcBef>
              <a:spcAft>
                <a:spcPts val="0"/>
              </a:spcAft>
              <a:buSzPts val="2000"/>
              <a:buNone/>
            </a:pPr>
            <a:r>
              <a:rPr lang="en-GB"/>
              <a:t>Management services</a:t>
            </a:r>
            <a:endParaRPr/>
          </a:p>
        </p:txBody>
      </p:sp>
      <p:sp>
        <p:nvSpPr>
          <p:cNvPr id="943" name="Google Shape;943;g32f2f2fdc85_0_61"/>
          <p:cNvSpPr txBox="1"/>
          <p:nvPr>
            <p:ph idx="4" type="body"/>
          </p:nvPr>
        </p:nvSpPr>
        <p:spPr>
          <a:xfrm>
            <a:off x="371473" y="1125538"/>
            <a:ext cx="6372300" cy="2874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944" name="Google Shape;944;g32f2f2fdc85_0_61"/>
          <p:cNvSpPr txBox="1"/>
          <p:nvPr>
            <p:ph type="title"/>
          </p:nvPr>
        </p:nvSpPr>
        <p:spPr>
          <a:xfrm>
            <a:off x="371473" y="1520824"/>
            <a:ext cx="6372300" cy="6843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5000"/>
              <a:buNone/>
            </a:pPr>
            <a:r>
              <a:rPr lang="en-GB"/>
              <a:t>Debugging</a:t>
            </a:r>
            <a:endParaRPr/>
          </a:p>
        </p:txBody>
      </p:sp>
      <p:sp>
        <p:nvSpPr>
          <p:cNvPr id="945" name="Google Shape;945;g32f2f2fdc85_0_61"/>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50"/>
              <a:buFont typeface="Arial"/>
              <a:buNone/>
            </a:pPr>
            <a:fld id="{00000000-1234-1234-1234-123412341234}" type="slidenum">
              <a:rPr lang="en-GB"/>
              <a:t>‹#›</a:t>
            </a:fld>
            <a:endParaRPr/>
          </a:p>
        </p:txBody>
      </p:sp>
      <p:pic>
        <p:nvPicPr>
          <p:cNvPr descr="debugging a flowwer" id="946" name="Google Shape;946;g32f2f2fdc85_0_61"/>
          <p:cNvPicPr preferRelativeResize="0"/>
          <p:nvPr/>
        </p:nvPicPr>
        <p:blipFill rotWithShape="1">
          <a:blip r:embed="rId3">
            <a:alphaModFix/>
          </a:blip>
          <a:srcRect b="0" l="0" r="0" t="0"/>
          <a:stretch/>
        </p:blipFill>
        <p:spPr>
          <a:xfrm>
            <a:off x="8451236" y="2438"/>
            <a:ext cx="3740727" cy="685312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g32b3de7681c_1_724"/>
          <p:cNvSpPr txBox="1"/>
          <p:nvPr>
            <p:ph idx="1" type="body"/>
          </p:nvPr>
        </p:nvSpPr>
        <p:spPr>
          <a:xfrm>
            <a:off x="5703885" y="1125538"/>
            <a:ext cx="6117600" cy="287400"/>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952" name="Google Shape;952;g32b3de7681c_1_724"/>
          <p:cNvSpPr txBox="1"/>
          <p:nvPr>
            <p:ph idx="2" type="body"/>
          </p:nvPr>
        </p:nvSpPr>
        <p:spPr>
          <a:xfrm>
            <a:off x="5703868" y="3593990"/>
            <a:ext cx="6116700" cy="26433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500"/>
              </a:spcBef>
              <a:spcAft>
                <a:spcPts val="0"/>
              </a:spcAft>
              <a:buSzPts val="1400"/>
              <a:buChar char="•"/>
            </a:pPr>
            <a:r>
              <a:rPr lang="en-GB"/>
              <a:t>How X-Road ensures security of the platform and services of its members</a:t>
            </a:r>
            <a:endParaRPr/>
          </a:p>
          <a:p>
            <a:pPr indent="-228600" lvl="1" marL="685800" rtl="0" algn="l">
              <a:lnSpc>
                <a:spcPct val="120000"/>
              </a:lnSpc>
              <a:spcBef>
                <a:spcPts val="500"/>
              </a:spcBef>
              <a:spcAft>
                <a:spcPts val="0"/>
              </a:spcAft>
              <a:buSzPts val="1400"/>
              <a:buChar char="•"/>
            </a:pPr>
            <a:r>
              <a:rPr lang="en-GB"/>
              <a:t>Availability</a:t>
            </a:r>
            <a:endParaRPr/>
          </a:p>
          <a:p>
            <a:pPr indent="-228600" lvl="1" marL="685800" rtl="0" algn="l">
              <a:lnSpc>
                <a:spcPct val="120000"/>
              </a:lnSpc>
              <a:spcBef>
                <a:spcPts val="500"/>
              </a:spcBef>
              <a:spcAft>
                <a:spcPts val="0"/>
              </a:spcAft>
              <a:buSzPts val="1400"/>
              <a:buChar char="•"/>
            </a:pPr>
            <a:r>
              <a:rPr lang="en-GB"/>
              <a:t>Confidentiality</a:t>
            </a:r>
            <a:endParaRPr/>
          </a:p>
          <a:p>
            <a:pPr indent="-228600" lvl="1" marL="685800" rtl="0" algn="l">
              <a:lnSpc>
                <a:spcPct val="120000"/>
              </a:lnSpc>
              <a:spcBef>
                <a:spcPts val="500"/>
              </a:spcBef>
              <a:spcAft>
                <a:spcPts val="0"/>
              </a:spcAft>
              <a:buSzPts val="1400"/>
              <a:buChar char="•"/>
            </a:pPr>
            <a:r>
              <a:rPr lang="en-GB"/>
              <a:t>Integrity</a:t>
            </a:r>
            <a:endParaRPr/>
          </a:p>
        </p:txBody>
      </p:sp>
      <p:pic>
        <p:nvPicPr>
          <p:cNvPr descr="Abstract green lights" id="953" name="Google Shape;953;g32b3de7681c_1_724"/>
          <p:cNvPicPr preferRelativeResize="0"/>
          <p:nvPr>
            <p:ph idx="3" type="pic"/>
          </p:nvPr>
        </p:nvPicPr>
        <p:blipFill rotWithShape="1">
          <a:blip r:embed="rId3">
            <a:alphaModFix/>
          </a:blip>
          <a:srcRect b="0" l="20210" r="20204" t="0"/>
          <a:stretch/>
        </p:blipFill>
        <p:spPr>
          <a:xfrm>
            <a:off x="0" y="0"/>
            <a:ext cx="5448300" cy="6857553"/>
          </a:xfrm>
          <a:prstGeom prst="rect">
            <a:avLst/>
          </a:prstGeom>
          <a:solidFill>
            <a:srgbClr val="FAFAF9"/>
          </a:solidFill>
          <a:ln>
            <a:noFill/>
          </a:ln>
        </p:spPr>
      </p:pic>
      <p:sp>
        <p:nvSpPr>
          <p:cNvPr id="954" name="Google Shape;954;g32b3de7681c_1_724"/>
          <p:cNvSpPr txBox="1"/>
          <p:nvPr>
            <p:ph type="title"/>
          </p:nvPr>
        </p:nvSpPr>
        <p:spPr>
          <a:xfrm>
            <a:off x="5703868" y="1520825"/>
            <a:ext cx="6116700" cy="1962300"/>
          </a:xfrm>
          <a:prstGeom prst="rect">
            <a:avLst/>
          </a:prstGeom>
          <a:noFill/>
          <a:ln>
            <a:noFill/>
          </a:ln>
        </p:spPr>
        <p:txBody>
          <a:bodyPr anchorCtr="0" anchor="t" bIns="121900" lIns="121900" spcFirstLastPara="1" rIns="121900" wrap="square" tIns="121900">
            <a:normAutofit/>
          </a:bodyPr>
          <a:lstStyle/>
          <a:p>
            <a:pPr indent="0" lvl="0" marL="0" rtl="0" algn="l">
              <a:lnSpc>
                <a:spcPct val="80000"/>
              </a:lnSpc>
              <a:spcBef>
                <a:spcPts val="0"/>
              </a:spcBef>
              <a:spcAft>
                <a:spcPts val="0"/>
              </a:spcAft>
              <a:buClr>
                <a:schemeClr val="dk1"/>
              </a:buClr>
              <a:buSzPts val="5000"/>
              <a:buFont typeface="Arial"/>
              <a:buNone/>
            </a:pPr>
            <a:r>
              <a:rPr lang="en-GB"/>
              <a:t>Security</a:t>
            </a:r>
            <a:endParaRPr/>
          </a:p>
        </p:txBody>
      </p:sp>
      <p:sp>
        <p:nvSpPr>
          <p:cNvPr id="955" name="Google Shape;955;g32b3de7681c_1_724"/>
          <p:cNvSpPr txBox="1"/>
          <p:nvPr>
            <p:ph idx="4" type="body"/>
          </p:nvPr>
        </p:nvSpPr>
        <p:spPr>
          <a:xfrm>
            <a:off x="371475" y="379325"/>
            <a:ext cx="14760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g32b3de7681c_1_732"/>
          <p:cNvSpPr txBox="1"/>
          <p:nvPr>
            <p:ph idx="1" type="body"/>
          </p:nvPr>
        </p:nvSpPr>
        <p:spPr>
          <a:xfrm>
            <a:off x="371475" y="1465825"/>
            <a:ext cx="6372300" cy="5142000"/>
          </a:xfrm>
          <a:prstGeom prst="rect">
            <a:avLst/>
          </a:prstGeom>
          <a:noFill/>
          <a:ln>
            <a:noFill/>
          </a:ln>
        </p:spPr>
        <p:txBody>
          <a:bodyPr anchorCtr="0" anchor="b" bIns="0" lIns="0" spcFirstLastPara="1" rIns="0" wrap="square" tIns="0">
            <a:noAutofit/>
          </a:bodyPr>
          <a:lstStyle/>
          <a:p>
            <a:pPr indent="-368300" lvl="0" marL="457200" rtl="0" algn="l">
              <a:lnSpc>
                <a:spcPct val="100000"/>
              </a:lnSpc>
              <a:spcBef>
                <a:spcPts val="400"/>
              </a:spcBef>
              <a:spcAft>
                <a:spcPts val="0"/>
              </a:spcAft>
              <a:buSzPts val="2200"/>
              <a:buChar char="•"/>
            </a:pPr>
            <a:r>
              <a:rPr lang="en-GB" sz="1600"/>
              <a:t>Scalability</a:t>
            </a:r>
            <a:endParaRPr/>
          </a:p>
          <a:p>
            <a:pPr indent="-368300" lvl="0" marL="457200" rtl="0" algn="l">
              <a:lnSpc>
                <a:spcPct val="100000"/>
              </a:lnSpc>
              <a:spcBef>
                <a:spcPts val="400"/>
              </a:spcBef>
              <a:spcAft>
                <a:spcPts val="0"/>
              </a:spcAft>
              <a:buSzPts val="2200"/>
              <a:buChar char="•"/>
            </a:pPr>
            <a:r>
              <a:rPr lang="en-GB" sz="1600"/>
              <a:t>Neutrality from below </a:t>
            </a:r>
            <a:endParaRPr/>
          </a:p>
          <a:p>
            <a:pPr indent="-368300" lvl="1" marL="914400" rtl="0" algn="l">
              <a:lnSpc>
                <a:spcPct val="100000"/>
              </a:lnSpc>
              <a:spcBef>
                <a:spcPts val="400"/>
              </a:spcBef>
              <a:spcAft>
                <a:spcPts val="0"/>
              </a:spcAft>
              <a:buSzPts val="2200"/>
              <a:buChar char="•"/>
            </a:pPr>
            <a:r>
              <a:rPr lang="en-GB" sz="1600"/>
              <a:t>underlying IP-network is usable, not secure</a:t>
            </a:r>
            <a:endParaRPr/>
          </a:p>
          <a:p>
            <a:pPr indent="-368300" lvl="0" marL="457200" rtl="0" algn="l">
              <a:lnSpc>
                <a:spcPct val="100000"/>
              </a:lnSpc>
              <a:spcBef>
                <a:spcPts val="400"/>
              </a:spcBef>
              <a:spcAft>
                <a:spcPts val="0"/>
              </a:spcAft>
              <a:buSzPts val="2200"/>
              <a:buChar char="•"/>
            </a:pPr>
            <a:r>
              <a:rPr lang="en-GB" sz="1600"/>
              <a:t>Neutrality from above</a:t>
            </a:r>
            <a:endParaRPr/>
          </a:p>
          <a:p>
            <a:pPr indent="-368300" lvl="1" marL="914400" rtl="0" algn="l">
              <a:lnSpc>
                <a:spcPct val="100000"/>
              </a:lnSpc>
              <a:spcBef>
                <a:spcPts val="400"/>
              </a:spcBef>
              <a:spcAft>
                <a:spcPts val="0"/>
              </a:spcAft>
              <a:buSzPts val="2200"/>
              <a:buChar char="•"/>
            </a:pPr>
            <a:r>
              <a:rPr lang="en-GB" sz="1600"/>
              <a:t>Any member can use for any business scenario</a:t>
            </a:r>
            <a:endParaRPr/>
          </a:p>
          <a:p>
            <a:pPr indent="-368300" lvl="0" marL="457200" rtl="0" algn="l">
              <a:lnSpc>
                <a:spcPct val="100000"/>
              </a:lnSpc>
              <a:spcBef>
                <a:spcPts val="400"/>
              </a:spcBef>
              <a:spcAft>
                <a:spcPts val="0"/>
              </a:spcAft>
              <a:buSzPts val="2200"/>
              <a:buChar char="•"/>
            </a:pPr>
            <a:r>
              <a:rPr lang="en-GB" sz="1600"/>
              <a:t>Availability</a:t>
            </a:r>
            <a:endParaRPr/>
          </a:p>
          <a:p>
            <a:pPr indent="-368300" lvl="1" marL="914400" rtl="0" algn="l">
              <a:lnSpc>
                <a:spcPct val="100000"/>
              </a:lnSpc>
              <a:spcBef>
                <a:spcPts val="400"/>
              </a:spcBef>
              <a:spcAft>
                <a:spcPts val="0"/>
              </a:spcAft>
              <a:buSzPts val="2200"/>
              <a:buChar char="•"/>
            </a:pPr>
            <a:r>
              <a:rPr lang="en-GB" sz="1600"/>
              <a:t>Controlled by the service/API provider</a:t>
            </a:r>
            <a:endParaRPr/>
          </a:p>
          <a:p>
            <a:pPr indent="-368300" lvl="1" marL="914400" rtl="0" algn="l">
              <a:lnSpc>
                <a:spcPct val="100000"/>
              </a:lnSpc>
              <a:spcBef>
                <a:spcPts val="400"/>
              </a:spcBef>
              <a:spcAft>
                <a:spcPts val="0"/>
              </a:spcAft>
              <a:buSzPts val="2200"/>
              <a:buChar char="•"/>
            </a:pPr>
            <a:r>
              <a:rPr lang="en-GB" sz="1600"/>
              <a:t>CS/MSS/OCSP/TSA availability does not affect API availability.</a:t>
            </a:r>
            <a:endParaRPr/>
          </a:p>
          <a:p>
            <a:pPr indent="-368300" lvl="0" marL="457200" rtl="0" algn="l">
              <a:lnSpc>
                <a:spcPct val="100000"/>
              </a:lnSpc>
              <a:spcBef>
                <a:spcPts val="400"/>
              </a:spcBef>
              <a:spcAft>
                <a:spcPts val="0"/>
              </a:spcAft>
              <a:buSzPts val="2200"/>
              <a:buChar char="•"/>
            </a:pPr>
            <a:r>
              <a:rPr lang="en-GB" sz="1600"/>
              <a:t>Confidentiality</a:t>
            </a:r>
            <a:endParaRPr/>
          </a:p>
          <a:p>
            <a:pPr indent="-368300" lvl="1" marL="914400" rtl="0" algn="l">
              <a:lnSpc>
                <a:spcPct val="100000"/>
              </a:lnSpc>
              <a:spcBef>
                <a:spcPts val="400"/>
              </a:spcBef>
              <a:spcAft>
                <a:spcPts val="0"/>
              </a:spcAft>
              <a:buSzPts val="2200"/>
              <a:buChar char="•"/>
            </a:pPr>
            <a:r>
              <a:rPr lang="en-GB" sz="1600"/>
              <a:t>Temporary two-ways encrypted channels</a:t>
            </a:r>
            <a:endParaRPr/>
          </a:p>
          <a:p>
            <a:pPr indent="-368300" lvl="0" marL="457200" rtl="0" algn="l">
              <a:lnSpc>
                <a:spcPct val="100000"/>
              </a:lnSpc>
              <a:spcBef>
                <a:spcPts val="400"/>
              </a:spcBef>
              <a:spcAft>
                <a:spcPts val="0"/>
              </a:spcAft>
              <a:buSzPts val="2200"/>
              <a:buChar char="•"/>
            </a:pPr>
            <a:r>
              <a:rPr lang="en-GB" sz="1600"/>
              <a:t>Integrity/non-repudiation</a:t>
            </a:r>
            <a:endParaRPr/>
          </a:p>
          <a:p>
            <a:pPr indent="-368300" lvl="1" marL="914400" rtl="0" algn="l">
              <a:lnSpc>
                <a:spcPct val="100000"/>
              </a:lnSpc>
              <a:spcBef>
                <a:spcPts val="400"/>
              </a:spcBef>
              <a:spcAft>
                <a:spcPts val="0"/>
              </a:spcAft>
              <a:buSzPts val="2200"/>
              <a:buChar char="•"/>
            </a:pPr>
            <a:r>
              <a:rPr lang="en-GB" sz="1600"/>
              <a:t>Digitally signed data/messages</a:t>
            </a:r>
            <a:endParaRPr/>
          </a:p>
          <a:p>
            <a:pPr indent="-368300" lvl="0" marL="457200" rtl="0" algn="l">
              <a:lnSpc>
                <a:spcPct val="100000"/>
              </a:lnSpc>
              <a:spcBef>
                <a:spcPts val="400"/>
              </a:spcBef>
              <a:spcAft>
                <a:spcPts val="0"/>
              </a:spcAft>
              <a:buSzPts val="2200"/>
              <a:buChar char="•"/>
            </a:pPr>
            <a:r>
              <a:rPr lang="en-GB" sz="1600"/>
              <a:t>Resource effectiveness</a:t>
            </a:r>
            <a:endParaRPr/>
          </a:p>
        </p:txBody>
      </p:sp>
      <p:sp>
        <p:nvSpPr>
          <p:cNvPr id="962" name="Google Shape;962;g32b3de7681c_1_732"/>
          <p:cNvSpPr/>
          <p:nvPr>
            <p:ph idx="2" type="pic"/>
          </p:nvPr>
        </p:nvSpPr>
        <p:spPr>
          <a:xfrm>
            <a:off x="6999268" y="0"/>
            <a:ext cx="5192700" cy="6858000"/>
          </a:xfrm>
          <a:prstGeom prst="rect">
            <a:avLst/>
          </a:prstGeom>
          <a:solidFill>
            <a:srgbClr val="FAFAF9"/>
          </a:solidFill>
          <a:ln>
            <a:noFill/>
          </a:ln>
        </p:spPr>
      </p:sp>
      <p:sp>
        <p:nvSpPr>
          <p:cNvPr id="963" name="Google Shape;963;g32b3de7681c_1_732"/>
          <p:cNvSpPr txBox="1"/>
          <p:nvPr>
            <p:ph type="title"/>
          </p:nvPr>
        </p:nvSpPr>
        <p:spPr>
          <a:xfrm>
            <a:off x="371475" y="781523"/>
            <a:ext cx="6372300" cy="6843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5000"/>
              <a:buNone/>
            </a:pPr>
            <a:r>
              <a:rPr lang="en-GB" sz="4900"/>
              <a:t>Security Design</a:t>
            </a:r>
            <a:endParaRPr sz="4900"/>
          </a:p>
        </p:txBody>
      </p:sp>
      <p:sp>
        <p:nvSpPr>
          <p:cNvPr id="964" name="Google Shape;964;g32b3de7681c_1_732"/>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grpSp>
        <p:nvGrpSpPr>
          <p:cNvPr id="965" name="Google Shape;965;g32b3de7681c_1_732"/>
          <p:cNvGrpSpPr/>
          <p:nvPr/>
        </p:nvGrpSpPr>
        <p:grpSpPr>
          <a:xfrm>
            <a:off x="5698314" y="-5"/>
            <a:ext cx="6372634" cy="4186828"/>
            <a:chOff x="1142999" y="156258"/>
            <a:chExt cx="9796517" cy="6473142"/>
          </a:xfrm>
        </p:grpSpPr>
        <p:pic>
          <p:nvPicPr>
            <p:cNvPr id="966" name="Google Shape;966;g32b3de7681c_1_732"/>
            <p:cNvPicPr preferRelativeResize="0"/>
            <p:nvPr/>
          </p:nvPicPr>
          <p:blipFill rotWithShape="1">
            <a:blip r:embed="rId3">
              <a:alphaModFix/>
            </a:blip>
            <a:srcRect b="0" l="0" r="0" t="0"/>
            <a:stretch/>
          </p:blipFill>
          <p:spPr>
            <a:xfrm>
              <a:off x="1142999" y="156258"/>
              <a:ext cx="9796517" cy="6473142"/>
            </a:xfrm>
            <a:prstGeom prst="rect">
              <a:avLst/>
            </a:prstGeom>
            <a:noFill/>
            <a:ln>
              <a:noFill/>
            </a:ln>
          </p:spPr>
        </p:pic>
        <p:sp>
          <p:nvSpPr>
            <p:cNvPr id="967" name="Google Shape;967;g32b3de7681c_1_732"/>
            <p:cNvSpPr/>
            <p:nvPr/>
          </p:nvSpPr>
          <p:spPr>
            <a:xfrm>
              <a:off x="4953000" y="1828800"/>
              <a:ext cx="779100" cy="1676400"/>
            </a:xfrm>
            <a:prstGeom prst="rect">
              <a:avLst/>
            </a:prstGeom>
            <a:solidFill>
              <a:srgbClr val="FF0000">
                <a:alpha val="57647"/>
              </a:srgbClr>
            </a:solidFill>
            <a:ln cap="flat" cmpd="sng" w="9525">
              <a:solidFill>
                <a:srgbClr val="ED7D3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8" name="Google Shape;968;g32b3de7681c_1_732"/>
            <p:cNvSpPr/>
            <p:nvPr/>
          </p:nvSpPr>
          <p:spPr>
            <a:xfrm>
              <a:off x="7793857" y="1524000"/>
              <a:ext cx="1273800" cy="2438400"/>
            </a:xfrm>
            <a:prstGeom prst="rect">
              <a:avLst/>
            </a:prstGeom>
            <a:solidFill>
              <a:srgbClr val="FF0000">
                <a:alpha val="57647"/>
              </a:srgbClr>
            </a:solidFill>
            <a:ln cap="flat" cmpd="sng" w="9525">
              <a:solidFill>
                <a:srgbClr val="ED7D3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g32b3de7681c_1_785"/>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
        <p:nvSpPr>
          <p:cNvPr id="975" name="Google Shape;975;g32b3de7681c_1_785"/>
          <p:cNvSpPr/>
          <p:nvPr/>
        </p:nvSpPr>
        <p:spPr>
          <a:xfrm>
            <a:off x="590975" y="1125558"/>
            <a:ext cx="1392000" cy="5111700"/>
          </a:xfrm>
          <a:prstGeom prst="rect">
            <a:avLst/>
          </a:prstGeom>
          <a:gradFill>
            <a:gsLst>
              <a:gs pos="0">
                <a:srgbClr val="B4D4A5"/>
              </a:gs>
              <a:gs pos="50000">
                <a:srgbClr val="A8CD97"/>
              </a:gs>
              <a:gs pos="100000">
                <a:srgbClr val="9BC985"/>
              </a:gs>
            </a:gsLst>
            <a:lin ang="5400012" scaled="0"/>
          </a:gradFill>
          <a:ln cap="flat" cmpd="sng" w="9525">
            <a:solidFill>
              <a:srgbClr val="70AD47"/>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alibri"/>
                <a:ea typeface="Calibri"/>
                <a:cs typeface="Calibri"/>
                <a:sym typeface="Calibri"/>
              </a:rPr>
              <a:t>Consumer IS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976" name="Google Shape;976;g32b3de7681c_1_785"/>
          <p:cNvSpPr/>
          <p:nvPr/>
        </p:nvSpPr>
        <p:spPr>
          <a:xfrm>
            <a:off x="9849174" y="1125556"/>
            <a:ext cx="1392000" cy="5111700"/>
          </a:xfrm>
          <a:prstGeom prst="rect">
            <a:avLst/>
          </a:prstGeom>
          <a:gradFill>
            <a:gsLst>
              <a:gs pos="0">
                <a:srgbClr val="B4D4A5"/>
              </a:gs>
              <a:gs pos="50000">
                <a:srgbClr val="A8CD97"/>
              </a:gs>
              <a:gs pos="100000">
                <a:srgbClr val="9BC985"/>
              </a:gs>
            </a:gsLst>
            <a:lin ang="5400012" scaled="0"/>
          </a:gradFill>
          <a:ln cap="flat" cmpd="sng" w="9525">
            <a:solidFill>
              <a:srgbClr val="70AD47"/>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alibri"/>
                <a:ea typeface="Calibri"/>
                <a:cs typeface="Calibri"/>
                <a:sym typeface="Calibri"/>
              </a:rPr>
              <a:t>Provider IS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977" name="Google Shape;977;g32b3de7681c_1_785"/>
          <p:cNvSpPr/>
          <p:nvPr/>
        </p:nvSpPr>
        <p:spPr>
          <a:xfrm>
            <a:off x="3376078" y="1125550"/>
            <a:ext cx="1469700" cy="5111700"/>
          </a:xfrm>
          <a:prstGeom prst="rect">
            <a:avLst/>
          </a:prstGeom>
          <a:solidFill>
            <a:srgbClr val="A5A5A5"/>
          </a:solidFill>
          <a:ln cap="flat" cmpd="sng" w="12700">
            <a:solidFill>
              <a:srgbClr val="78787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Calibri"/>
                <a:ea typeface="Calibri"/>
                <a:cs typeface="Calibri"/>
                <a:sym typeface="Calibri"/>
              </a:rPr>
              <a:t>Consumer SS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78" name="Google Shape;978;g32b3de7681c_1_785"/>
          <p:cNvSpPr/>
          <p:nvPr/>
        </p:nvSpPr>
        <p:spPr>
          <a:xfrm>
            <a:off x="6828132" y="1125550"/>
            <a:ext cx="1484100" cy="5111700"/>
          </a:xfrm>
          <a:prstGeom prst="rect">
            <a:avLst/>
          </a:prstGeom>
          <a:solidFill>
            <a:srgbClr val="A5A5A5"/>
          </a:solidFill>
          <a:ln cap="flat" cmpd="sng" w="12700">
            <a:solidFill>
              <a:srgbClr val="78787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Calibri"/>
                <a:ea typeface="Calibri"/>
                <a:cs typeface="Calibri"/>
                <a:sym typeface="Calibri"/>
              </a:rPr>
              <a:t>Provider SS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79" name="Google Shape;979;g32b3de7681c_1_785"/>
          <p:cNvSpPr/>
          <p:nvPr/>
        </p:nvSpPr>
        <p:spPr>
          <a:xfrm>
            <a:off x="882601" y="1996060"/>
            <a:ext cx="808500" cy="648300"/>
          </a:xfrm>
          <a:prstGeom prst="foldedCorner">
            <a:avLst>
              <a:gd fmla="val 16667" name="adj"/>
            </a:avLst>
          </a:prstGeom>
          <a:gradFill>
            <a:gsLst>
              <a:gs pos="0">
                <a:srgbClr val="F08B54"/>
              </a:gs>
              <a:gs pos="50000">
                <a:srgbClr val="F67A26"/>
              </a:gs>
              <a:gs pos="100000">
                <a:srgbClr val="E36A18"/>
              </a:gs>
            </a:gsLst>
            <a:lin ang="5400012" scaled="0"/>
          </a:gra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Calibri"/>
                <a:ea typeface="Calibri"/>
                <a:cs typeface="Calibri"/>
                <a:sym typeface="Calibri"/>
              </a:rPr>
              <a:t>Req</a:t>
            </a:r>
            <a:endParaRPr b="0" i="0" sz="1400" u="none" cap="none" strike="noStrike">
              <a:solidFill>
                <a:srgbClr val="FFFFFF"/>
              </a:solidFill>
              <a:latin typeface="Calibri"/>
              <a:ea typeface="Calibri"/>
              <a:cs typeface="Calibri"/>
              <a:sym typeface="Calibri"/>
            </a:endParaRPr>
          </a:p>
        </p:txBody>
      </p:sp>
      <p:sp>
        <p:nvSpPr>
          <p:cNvPr id="980" name="Google Shape;980;g32b3de7681c_1_785"/>
          <p:cNvSpPr/>
          <p:nvPr/>
        </p:nvSpPr>
        <p:spPr>
          <a:xfrm>
            <a:off x="4657559" y="1125553"/>
            <a:ext cx="2328900" cy="5111700"/>
          </a:xfrm>
          <a:prstGeom prst="rightArrow">
            <a:avLst>
              <a:gd fmla="val 80993" name="adj1"/>
              <a:gd fmla="val 20037" name="adj2"/>
            </a:avLst>
          </a:prstGeom>
          <a:solidFill>
            <a:srgbClr val="4472C4">
              <a:alpha val="4823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TLS connection</a:t>
            </a:r>
            <a:endParaRPr b="0" i="0" sz="1400" u="none" cap="none" strike="noStrike">
              <a:solidFill>
                <a:srgbClr val="000000"/>
              </a:solidFill>
              <a:latin typeface="Arial"/>
              <a:ea typeface="Arial"/>
              <a:cs typeface="Arial"/>
              <a:sym typeface="Arial"/>
            </a:endParaRPr>
          </a:p>
        </p:txBody>
      </p:sp>
      <p:cxnSp>
        <p:nvCxnSpPr>
          <p:cNvPr id="981" name="Google Shape;981;g32b3de7681c_1_785"/>
          <p:cNvCxnSpPr>
            <a:stCxn id="979" idx="3"/>
            <a:endCxn id="982" idx="1"/>
          </p:cNvCxnSpPr>
          <p:nvPr/>
        </p:nvCxnSpPr>
        <p:spPr>
          <a:xfrm>
            <a:off x="1691101" y="2320210"/>
            <a:ext cx="1921500" cy="371400"/>
          </a:xfrm>
          <a:prstGeom prst="straightConnector1">
            <a:avLst/>
          </a:prstGeom>
          <a:noFill/>
          <a:ln cap="flat" cmpd="sng" w="9525">
            <a:solidFill>
              <a:srgbClr val="000000"/>
            </a:solidFill>
            <a:prstDash val="solid"/>
            <a:round/>
            <a:headEnd len="sm" w="sm" type="none"/>
            <a:tailEnd len="med" w="med" type="stealth"/>
          </a:ln>
        </p:spPr>
      </p:cxnSp>
      <p:sp>
        <p:nvSpPr>
          <p:cNvPr id="982" name="Google Shape;982;g32b3de7681c_1_785"/>
          <p:cNvSpPr/>
          <p:nvPr/>
        </p:nvSpPr>
        <p:spPr>
          <a:xfrm>
            <a:off x="3612498" y="2002823"/>
            <a:ext cx="941400" cy="1377300"/>
          </a:xfrm>
          <a:prstGeom prst="foldedCorner">
            <a:avLst>
              <a:gd fmla="val 16667" name="adj"/>
            </a:avLst>
          </a:prstGeom>
          <a:gradFill>
            <a:gsLst>
              <a:gs pos="0">
                <a:srgbClr val="474747"/>
              </a:gs>
              <a:gs pos="50000">
                <a:srgbClr val="000000"/>
              </a:gs>
              <a:gs pos="100000">
                <a:srgbClr val="000000"/>
              </a:gs>
            </a:gsLst>
            <a:lin ang="5400012" scaled="0"/>
          </a:gradFill>
          <a:ln>
            <a:noFill/>
          </a:ln>
          <a:effectLst>
            <a:outerShdw blurRad="57150" rotWithShape="0" algn="ctr" dir="5400000" dist="19050">
              <a:srgbClr val="000000">
                <a:alpha val="61568"/>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Calibri"/>
                <a:ea typeface="Calibri"/>
                <a:cs typeface="Calibri"/>
                <a:sym typeface="Calibri"/>
              </a:rPr>
              <a:t>SecEnv</a:t>
            </a:r>
            <a:endParaRPr b="0" i="0" sz="1400" u="none" cap="none" strike="noStrike">
              <a:solidFill>
                <a:srgbClr val="FFFFFF"/>
              </a:solidFill>
              <a:latin typeface="Calibri"/>
              <a:ea typeface="Calibri"/>
              <a:cs typeface="Calibri"/>
              <a:sym typeface="Calibri"/>
            </a:endParaRPr>
          </a:p>
        </p:txBody>
      </p:sp>
      <p:sp>
        <p:nvSpPr>
          <p:cNvPr id="983" name="Google Shape;983;g32b3de7681c_1_785"/>
          <p:cNvSpPr/>
          <p:nvPr/>
        </p:nvSpPr>
        <p:spPr>
          <a:xfrm>
            <a:off x="3684499" y="2486161"/>
            <a:ext cx="808500" cy="648300"/>
          </a:xfrm>
          <a:prstGeom prst="foldedCorner">
            <a:avLst>
              <a:gd fmla="val 16667" name="adj"/>
            </a:avLst>
          </a:prstGeom>
          <a:gradFill>
            <a:gsLst>
              <a:gs pos="0">
                <a:srgbClr val="F08B54"/>
              </a:gs>
              <a:gs pos="50000">
                <a:srgbClr val="F67A26"/>
              </a:gs>
              <a:gs pos="100000">
                <a:srgbClr val="E36A18"/>
              </a:gs>
            </a:gsLst>
            <a:lin ang="5400012" scaled="0"/>
          </a:gra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Calibri"/>
                <a:ea typeface="Calibri"/>
                <a:cs typeface="Calibri"/>
                <a:sym typeface="Calibri"/>
              </a:rPr>
              <a:t>Req</a:t>
            </a:r>
            <a:endParaRPr b="0" i="0" sz="1400" u="none" cap="none" strike="noStrike">
              <a:solidFill>
                <a:srgbClr val="FFFFFF"/>
              </a:solidFill>
              <a:latin typeface="Calibri"/>
              <a:ea typeface="Calibri"/>
              <a:cs typeface="Calibri"/>
              <a:sym typeface="Calibri"/>
            </a:endParaRPr>
          </a:p>
        </p:txBody>
      </p:sp>
      <p:sp>
        <p:nvSpPr>
          <p:cNvPr id="984" name="Google Shape;984;g32b3de7681c_1_785"/>
          <p:cNvSpPr/>
          <p:nvPr/>
        </p:nvSpPr>
        <p:spPr>
          <a:xfrm>
            <a:off x="7051950" y="2240044"/>
            <a:ext cx="941400" cy="1377300"/>
          </a:xfrm>
          <a:prstGeom prst="foldedCorner">
            <a:avLst>
              <a:gd fmla="val 16667" name="adj"/>
            </a:avLst>
          </a:prstGeom>
          <a:gradFill>
            <a:gsLst>
              <a:gs pos="0">
                <a:srgbClr val="474747"/>
              </a:gs>
              <a:gs pos="50000">
                <a:srgbClr val="000000"/>
              </a:gs>
              <a:gs pos="100000">
                <a:srgbClr val="000000"/>
              </a:gs>
            </a:gsLst>
            <a:lin ang="5400012" scaled="0"/>
          </a:gradFill>
          <a:ln>
            <a:noFill/>
          </a:ln>
          <a:effectLst>
            <a:outerShdw blurRad="57150" rotWithShape="0" algn="ctr" dir="5400000" dist="19050">
              <a:srgbClr val="000000">
                <a:alpha val="61568"/>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Calibri"/>
                <a:ea typeface="Calibri"/>
                <a:cs typeface="Calibri"/>
                <a:sym typeface="Calibri"/>
              </a:rPr>
              <a:t>SecEnv</a:t>
            </a:r>
            <a:endParaRPr b="0" i="0" sz="1400" u="none" cap="none" strike="noStrike">
              <a:solidFill>
                <a:srgbClr val="FFFFFF"/>
              </a:solidFill>
              <a:latin typeface="Calibri"/>
              <a:ea typeface="Calibri"/>
              <a:cs typeface="Calibri"/>
              <a:sym typeface="Calibri"/>
            </a:endParaRPr>
          </a:p>
        </p:txBody>
      </p:sp>
      <p:sp>
        <p:nvSpPr>
          <p:cNvPr id="985" name="Google Shape;985;g32b3de7681c_1_785"/>
          <p:cNvSpPr/>
          <p:nvPr/>
        </p:nvSpPr>
        <p:spPr>
          <a:xfrm>
            <a:off x="7123951" y="2723382"/>
            <a:ext cx="808500" cy="648300"/>
          </a:xfrm>
          <a:prstGeom prst="foldedCorner">
            <a:avLst>
              <a:gd fmla="val 16667" name="adj"/>
            </a:avLst>
          </a:prstGeom>
          <a:gradFill>
            <a:gsLst>
              <a:gs pos="0">
                <a:srgbClr val="F08B54"/>
              </a:gs>
              <a:gs pos="50000">
                <a:srgbClr val="F67A26"/>
              </a:gs>
              <a:gs pos="100000">
                <a:srgbClr val="E36A18"/>
              </a:gs>
            </a:gsLst>
            <a:lin ang="5400012" scaled="0"/>
          </a:gra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Calibri"/>
                <a:ea typeface="Calibri"/>
                <a:cs typeface="Calibri"/>
                <a:sym typeface="Calibri"/>
              </a:rPr>
              <a:t>Req</a:t>
            </a:r>
            <a:endParaRPr b="0" i="0" sz="1400" u="none" cap="none" strike="noStrike">
              <a:solidFill>
                <a:srgbClr val="FFFFFF"/>
              </a:solidFill>
              <a:latin typeface="Calibri"/>
              <a:ea typeface="Calibri"/>
              <a:cs typeface="Calibri"/>
              <a:sym typeface="Calibri"/>
            </a:endParaRPr>
          </a:p>
        </p:txBody>
      </p:sp>
      <p:cxnSp>
        <p:nvCxnSpPr>
          <p:cNvPr id="986" name="Google Shape;986;g32b3de7681c_1_785"/>
          <p:cNvCxnSpPr>
            <a:stCxn id="982" idx="3"/>
          </p:cNvCxnSpPr>
          <p:nvPr/>
        </p:nvCxnSpPr>
        <p:spPr>
          <a:xfrm>
            <a:off x="4553898" y="2691473"/>
            <a:ext cx="2624100" cy="118800"/>
          </a:xfrm>
          <a:prstGeom prst="straightConnector1">
            <a:avLst/>
          </a:prstGeom>
          <a:noFill/>
          <a:ln cap="flat" cmpd="sng" w="9525">
            <a:solidFill>
              <a:srgbClr val="000000"/>
            </a:solidFill>
            <a:prstDash val="solid"/>
            <a:round/>
            <a:headEnd len="sm" w="sm" type="none"/>
            <a:tailEnd len="med" w="med" type="stealth"/>
          </a:ln>
        </p:spPr>
      </p:cxnSp>
      <p:cxnSp>
        <p:nvCxnSpPr>
          <p:cNvPr id="987" name="Google Shape;987;g32b3de7681c_1_785"/>
          <p:cNvCxnSpPr>
            <a:stCxn id="984" idx="3"/>
          </p:cNvCxnSpPr>
          <p:nvPr/>
        </p:nvCxnSpPr>
        <p:spPr>
          <a:xfrm>
            <a:off x="7993350" y="2928694"/>
            <a:ext cx="2040900" cy="146100"/>
          </a:xfrm>
          <a:prstGeom prst="straightConnector1">
            <a:avLst/>
          </a:prstGeom>
          <a:noFill/>
          <a:ln cap="flat" cmpd="sng" w="9525">
            <a:solidFill>
              <a:srgbClr val="000000"/>
            </a:solidFill>
            <a:prstDash val="solid"/>
            <a:round/>
            <a:headEnd len="sm" w="sm" type="none"/>
            <a:tailEnd len="med" w="med" type="stealth"/>
          </a:ln>
        </p:spPr>
      </p:cxnSp>
      <p:sp>
        <p:nvSpPr>
          <p:cNvPr id="988" name="Google Shape;988;g32b3de7681c_1_785"/>
          <p:cNvSpPr/>
          <p:nvPr/>
        </p:nvSpPr>
        <p:spPr>
          <a:xfrm>
            <a:off x="10193699" y="2750891"/>
            <a:ext cx="808500" cy="648300"/>
          </a:xfrm>
          <a:prstGeom prst="foldedCorner">
            <a:avLst>
              <a:gd fmla="val 16667" name="adj"/>
            </a:avLst>
          </a:prstGeom>
          <a:gradFill>
            <a:gsLst>
              <a:gs pos="0">
                <a:srgbClr val="F08B54"/>
              </a:gs>
              <a:gs pos="50000">
                <a:srgbClr val="F67A26"/>
              </a:gs>
              <a:gs pos="100000">
                <a:srgbClr val="E36A18"/>
              </a:gs>
            </a:gsLst>
            <a:lin ang="5400012" scaled="0"/>
          </a:gra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Calibri"/>
                <a:ea typeface="Calibri"/>
                <a:cs typeface="Calibri"/>
                <a:sym typeface="Calibri"/>
              </a:rPr>
              <a:t>Req</a:t>
            </a:r>
            <a:endParaRPr b="0" i="0" sz="1400" u="none" cap="none" strike="noStrike">
              <a:solidFill>
                <a:srgbClr val="FFFFFF"/>
              </a:solidFill>
              <a:latin typeface="Calibri"/>
              <a:ea typeface="Calibri"/>
              <a:cs typeface="Calibri"/>
              <a:sym typeface="Calibri"/>
            </a:endParaRPr>
          </a:p>
        </p:txBody>
      </p:sp>
      <p:sp>
        <p:nvSpPr>
          <p:cNvPr id="989" name="Google Shape;989;g32b3de7681c_1_785"/>
          <p:cNvSpPr/>
          <p:nvPr/>
        </p:nvSpPr>
        <p:spPr>
          <a:xfrm>
            <a:off x="10190427" y="4023609"/>
            <a:ext cx="808500" cy="648300"/>
          </a:xfrm>
          <a:prstGeom prst="foldedCorner">
            <a:avLst>
              <a:gd fmla="val 16667" name="adj"/>
            </a:avLst>
          </a:prstGeom>
          <a:gradFill>
            <a:gsLst>
              <a:gs pos="0">
                <a:srgbClr val="F08B54"/>
              </a:gs>
              <a:gs pos="50000">
                <a:srgbClr val="F67A26"/>
              </a:gs>
              <a:gs pos="100000">
                <a:srgbClr val="E36A18"/>
              </a:gs>
            </a:gsLst>
            <a:lin ang="5400012" scaled="0"/>
          </a:gra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Calibri"/>
                <a:ea typeface="Calibri"/>
                <a:cs typeface="Calibri"/>
                <a:sym typeface="Calibri"/>
              </a:rPr>
              <a:t>Resp</a:t>
            </a:r>
            <a:endParaRPr b="0" i="0" sz="1400" u="none" cap="none" strike="noStrike">
              <a:solidFill>
                <a:srgbClr val="FFFFFF"/>
              </a:solidFill>
              <a:latin typeface="Calibri"/>
              <a:ea typeface="Calibri"/>
              <a:cs typeface="Calibri"/>
              <a:sym typeface="Calibri"/>
            </a:endParaRPr>
          </a:p>
        </p:txBody>
      </p:sp>
      <p:sp>
        <p:nvSpPr>
          <p:cNvPr id="990" name="Google Shape;990;g32b3de7681c_1_785"/>
          <p:cNvSpPr/>
          <p:nvPr/>
        </p:nvSpPr>
        <p:spPr>
          <a:xfrm>
            <a:off x="7111264" y="3854968"/>
            <a:ext cx="941400" cy="1377300"/>
          </a:xfrm>
          <a:prstGeom prst="foldedCorner">
            <a:avLst>
              <a:gd fmla="val 16667" name="adj"/>
            </a:avLst>
          </a:prstGeom>
          <a:gradFill>
            <a:gsLst>
              <a:gs pos="0">
                <a:srgbClr val="474747"/>
              </a:gs>
              <a:gs pos="50000">
                <a:srgbClr val="000000"/>
              </a:gs>
              <a:gs pos="100000">
                <a:srgbClr val="000000"/>
              </a:gs>
            </a:gsLst>
            <a:lin ang="5400012" scaled="0"/>
          </a:gradFill>
          <a:ln>
            <a:noFill/>
          </a:ln>
          <a:effectLst>
            <a:outerShdw blurRad="57150" rotWithShape="0" algn="ctr" dir="5400000" dist="19050">
              <a:srgbClr val="000000">
                <a:alpha val="61568"/>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Calibri"/>
                <a:ea typeface="Calibri"/>
                <a:cs typeface="Calibri"/>
                <a:sym typeface="Calibri"/>
              </a:rPr>
              <a:t>SecEnv</a:t>
            </a:r>
            <a:endParaRPr b="0" i="0" sz="1400" u="none" cap="none" strike="noStrike">
              <a:solidFill>
                <a:srgbClr val="FFFFFF"/>
              </a:solidFill>
              <a:latin typeface="Calibri"/>
              <a:ea typeface="Calibri"/>
              <a:cs typeface="Calibri"/>
              <a:sym typeface="Calibri"/>
            </a:endParaRPr>
          </a:p>
        </p:txBody>
      </p:sp>
      <p:sp>
        <p:nvSpPr>
          <p:cNvPr id="991" name="Google Shape;991;g32b3de7681c_1_785"/>
          <p:cNvSpPr/>
          <p:nvPr/>
        </p:nvSpPr>
        <p:spPr>
          <a:xfrm>
            <a:off x="7183265" y="4338306"/>
            <a:ext cx="808500" cy="648300"/>
          </a:xfrm>
          <a:prstGeom prst="foldedCorner">
            <a:avLst>
              <a:gd fmla="val 16667" name="adj"/>
            </a:avLst>
          </a:prstGeom>
          <a:gradFill>
            <a:gsLst>
              <a:gs pos="0">
                <a:srgbClr val="F08B54"/>
              </a:gs>
              <a:gs pos="50000">
                <a:srgbClr val="F67A26"/>
              </a:gs>
              <a:gs pos="100000">
                <a:srgbClr val="E36A18"/>
              </a:gs>
            </a:gsLst>
            <a:lin ang="5400012" scaled="0"/>
          </a:gra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Calibri"/>
                <a:ea typeface="Calibri"/>
                <a:cs typeface="Calibri"/>
                <a:sym typeface="Calibri"/>
              </a:rPr>
              <a:t>Resp</a:t>
            </a:r>
            <a:endParaRPr b="0" i="0" sz="1400" u="none" cap="none" strike="noStrike">
              <a:solidFill>
                <a:srgbClr val="FFFFFF"/>
              </a:solidFill>
              <a:latin typeface="Calibri"/>
              <a:ea typeface="Calibri"/>
              <a:cs typeface="Calibri"/>
              <a:sym typeface="Calibri"/>
            </a:endParaRPr>
          </a:p>
        </p:txBody>
      </p:sp>
      <p:cxnSp>
        <p:nvCxnSpPr>
          <p:cNvPr id="992" name="Google Shape;992;g32b3de7681c_1_785"/>
          <p:cNvCxnSpPr>
            <a:stCxn id="989" idx="1"/>
            <a:endCxn id="990" idx="3"/>
          </p:cNvCxnSpPr>
          <p:nvPr/>
        </p:nvCxnSpPr>
        <p:spPr>
          <a:xfrm flipH="1">
            <a:off x="8052627" y="4347759"/>
            <a:ext cx="2137800" cy="195900"/>
          </a:xfrm>
          <a:prstGeom prst="straightConnector1">
            <a:avLst/>
          </a:prstGeom>
          <a:noFill/>
          <a:ln cap="flat" cmpd="sng" w="9525">
            <a:solidFill>
              <a:srgbClr val="000000"/>
            </a:solidFill>
            <a:prstDash val="solid"/>
            <a:round/>
            <a:headEnd len="sm" w="sm" type="none"/>
            <a:tailEnd len="med" w="med" type="stealth"/>
          </a:ln>
        </p:spPr>
      </p:cxnSp>
      <p:cxnSp>
        <p:nvCxnSpPr>
          <p:cNvPr id="993" name="Google Shape;993;g32b3de7681c_1_785"/>
          <p:cNvCxnSpPr/>
          <p:nvPr/>
        </p:nvCxnSpPr>
        <p:spPr>
          <a:xfrm flipH="1">
            <a:off x="4639244" y="4543643"/>
            <a:ext cx="2563200" cy="188400"/>
          </a:xfrm>
          <a:prstGeom prst="straightConnector1">
            <a:avLst/>
          </a:prstGeom>
          <a:noFill/>
          <a:ln cap="flat" cmpd="sng" w="9525">
            <a:solidFill>
              <a:srgbClr val="000000"/>
            </a:solidFill>
            <a:prstDash val="solid"/>
            <a:round/>
            <a:headEnd len="sm" w="sm" type="none"/>
            <a:tailEnd len="med" w="med" type="stealth"/>
          </a:ln>
        </p:spPr>
      </p:cxnSp>
      <p:sp>
        <p:nvSpPr>
          <p:cNvPr id="994" name="Google Shape;994;g32b3de7681c_1_785"/>
          <p:cNvSpPr/>
          <p:nvPr/>
        </p:nvSpPr>
        <p:spPr>
          <a:xfrm>
            <a:off x="3654970" y="4051399"/>
            <a:ext cx="941400" cy="1377300"/>
          </a:xfrm>
          <a:prstGeom prst="foldedCorner">
            <a:avLst>
              <a:gd fmla="val 16667" name="adj"/>
            </a:avLst>
          </a:prstGeom>
          <a:gradFill>
            <a:gsLst>
              <a:gs pos="0">
                <a:srgbClr val="474747"/>
              </a:gs>
              <a:gs pos="50000">
                <a:srgbClr val="000000"/>
              </a:gs>
              <a:gs pos="100000">
                <a:srgbClr val="000000"/>
              </a:gs>
            </a:gsLst>
            <a:lin ang="5400012" scaled="0"/>
          </a:gradFill>
          <a:ln>
            <a:noFill/>
          </a:ln>
          <a:effectLst>
            <a:outerShdw blurRad="57150" rotWithShape="0" algn="ctr" dir="5400000" dist="19050">
              <a:srgbClr val="000000">
                <a:alpha val="61568"/>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Calibri"/>
                <a:ea typeface="Calibri"/>
                <a:cs typeface="Calibri"/>
                <a:sym typeface="Calibri"/>
              </a:rPr>
              <a:t>SecEnv</a:t>
            </a:r>
            <a:endParaRPr b="0" i="0" sz="1400" u="none" cap="none" strike="noStrike">
              <a:solidFill>
                <a:srgbClr val="FFFFFF"/>
              </a:solidFill>
              <a:latin typeface="Calibri"/>
              <a:ea typeface="Calibri"/>
              <a:cs typeface="Calibri"/>
              <a:sym typeface="Calibri"/>
            </a:endParaRPr>
          </a:p>
        </p:txBody>
      </p:sp>
      <p:sp>
        <p:nvSpPr>
          <p:cNvPr id="995" name="Google Shape;995;g32b3de7681c_1_785"/>
          <p:cNvSpPr/>
          <p:nvPr/>
        </p:nvSpPr>
        <p:spPr>
          <a:xfrm>
            <a:off x="3726972" y="4534737"/>
            <a:ext cx="808500" cy="648300"/>
          </a:xfrm>
          <a:prstGeom prst="foldedCorner">
            <a:avLst>
              <a:gd fmla="val 16667" name="adj"/>
            </a:avLst>
          </a:prstGeom>
          <a:gradFill>
            <a:gsLst>
              <a:gs pos="0">
                <a:srgbClr val="F08B54"/>
              </a:gs>
              <a:gs pos="50000">
                <a:srgbClr val="F67A26"/>
              </a:gs>
              <a:gs pos="100000">
                <a:srgbClr val="E36A18"/>
              </a:gs>
            </a:gsLst>
            <a:lin ang="5400012" scaled="0"/>
          </a:gra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Calibri"/>
                <a:ea typeface="Calibri"/>
                <a:cs typeface="Calibri"/>
                <a:sym typeface="Calibri"/>
              </a:rPr>
              <a:t>Resp</a:t>
            </a:r>
            <a:endParaRPr b="0" i="0" sz="1400" u="none" cap="none" strike="noStrike">
              <a:solidFill>
                <a:srgbClr val="FFFFFF"/>
              </a:solidFill>
              <a:latin typeface="Calibri"/>
              <a:ea typeface="Calibri"/>
              <a:cs typeface="Calibri"/>
              <a:sym typeface="Calibri"/>
            </a:endParaRPr>
          </a:p>
        </p:txBody>
      </p:sp>
      <p:sp>
        <p:nvSpPr>
          <p:cNvPr id="996" name="Google Shape;996;g32b3de7681c_1_785"/>
          <p:cNvSpPr/>
          <p:nvPr/>
        </p:nvSpPr>
        <p:spPr>
          <a:xfrm>
            <a:off x="882601" y="4654944"/>
            <a:ext cx="808500" cy="648300"/>
          </a:xfrm>
          <a:prstGeom prst="foldedCorner">
            <a:avLst>
              <a:gd fmla="val 16667" name="adj"/>
            </a:avLst>
          </a:prstGeom>
          <a:gradFill>
            <a:gsLst>
              <a:gs pos="0">
                <a:srgbClr val="F08B54"/>
              </a:gs>
              <a:gs pos="50000">
                <a:srgbClr val="F67A26"/>
              </a:gs>
              <a:gs pos="100000">
                <a:srgbClr val="E36A18"/>
              </a:gs>
            </a:gsLst>
            <a:lin ang="5400012" scaled="0"/>
          </a:gra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Calibri"/>
                <a:ea typeface="Calibri"/>
                <a:cs typeface="Calibri"/>
                <a:sym typeface="Calibri"/>
              </a:rPr>
              <a:t>Resp</a:t>
            </a:r>
            <a:endParaRPr b="0" i="0" sz="1400" u="none" cap="none" strike="noStrike">
              <a:solidFill>
                <a:srgbClr val="FFFFFF"/>
              </a:solidFill>
              <a:latin typeface="Calibri"/>
              <a:ea typeface="Calibri"/>
              <a:cs typeface="Calibri"/>
              <a:sym typeface="Calibri"/>
            </a:endParaRPr>
          </a:p>
        </p:txBody>
      </p:sp>
      <p:cxnSp>
        <p:nvCxnSpPr>
          <p:cNvPr id="997" name="Google Shape;997;g32b3de7681c_1_785"/>
          <p:cNvCxnSpPr>
            <a:stCxn id="994" idx="1"/>
          </p:cNvCxnSpPr>
          <p:nvPr/>
        </p:nvCxnSpPr>
        <p:spPr>
          <a:xfrm flipH="1">
            <a:off x="1744570" y="4740049"/>
            <a:ext cx="1910400" cy="238800"/>
          </a:xfrm>
          <a:prstGeom prst="straightConnector1">
            <a:avLst/>
          </a:prstGeom>
          <a:noFill/>
          <a:ln cap="flat" cmpd="sng" w="9525">
            <a:solidFill>
              <a:srgbClr val="000000"/>
            </a:solidFill>
            <a:prstDash val="solid"/>
            <a:round/>
            <a:headEnd len="sm" w="sm" type="none"/>
            <a:tailEnd len="med" w="med" type="stealth"/>
          </a:ln>
        </p:spPr>
      </p:cxnSp>
      <p:cxnSp>
        <p:nvCxnSpPr>
          <p:cNvPr id="998" name="Google Shape;998;g32b3de7681c_1_785"/>
          <p:cNvCxnSpPr>
            <a:stCxn id="988" idx="2"/>
            <a:endCxn id="989" idx="0"/>
          </p:cNvCxnSpPr>
          <p:nvPr/>
        </p:nvCxnSpPr>
        <p:spPr>
          <a:xfrm flipH="1">
            <a:off x="10594649" y="3399191"/>
            <a:ext cx="3300" cy="624300"/>
          </a:xfrm>
          <a:prstGeom prst="straightConnector1">
            <a:avLst/>
          </a:prstGeom>
          <a:noFill/>
          <a:ln cap="flat" cmpd="sng" w="9525">
            <a:solidFill>
              <a:srgbClr val="000000"/>
            </a:solidFill>
            <a:prstDash val="solid"/>
            <a:round/>
            <a:headEnd len="sm" w="sm" type="none"/>
            <a:tailEnd len="med" w="med" type="stealth"/>
          </a:ln>
        </p:spPr>
      </p:cxnSp>
      <p:sp>
        <p:nvSpPr>
          <p:cNvPr id="999" name="Google Shape;999;g32b3de7681c_1_785"/>
          <p:cNvSpPr/>
          <p:nvPr/>
        </p:nvSpPr>
        <p:spPr>
          <a:xfrm rot="5400000">
            <a:off x="7739958" y="3466113"/>
            <a:ext cx="1037700" cy="386400"/>
          </a:xfrm>
          <a:prstGeom prst="uturnArrow">
            <a:avLst>
              <a:gd fmla="val 0" name="adj1"/>
              <a:gd fmla="val 10870" name="adj2"/>
              <a:gd fmla="val 22826" name="adj3"/>
              <a:gd fmla="val 41576" name="adj4"/>
              <a:gd fmla="val 100000" name="adj5"/>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0" name="Google Shape;1000;g32b3de7681c_1_785"/>
          <p:cNvSpPr/>
          <p:nvPr/>
        </p:nvSpPr>
        <p:spPr>
          <a:xfrm>
            <a:off x="346875" y="282650"/>
            <a:ext cx="4881900" cy="6321000"/>
          </a:xfrm>
          <a:prstGeom prst="roundRect">
            <a:avLst>
              <a:gd fmla="val 16667" name="adj"/>
            </a:avLst>
          </a:prstGeom>
          <a:noFill/>
          <a:ln cap="flat" cmpd="sng" w="2857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Consumer</a:t>
            </a:r>
            <a:endParaRPr b="0" i="0" sz="1400" u="none" cap="none" strike="noStrike">
              <a:solidFill>
                <a:srgbClr val="000000"/>
              </a:solidFill>
              <a:latin typeface="Arial"/>
              <a:ea typeface="Arial"/>
              <a:cs typeface="Arial"/>
              <a:sym typeface="Arial"/>
            </a:endParaRPr>
          </a:p>
        </p:txBody>
      </p:sp>
      <p:sp>
        <p:nvSpPr>
          <p:cNvPr id="1001" name="Google Shape;1001;g32b3de7681c_1_785"/>
          <p:cNvSpPr/>
          <p:nvPr/>
        </p:nvSpPr>
        <p:spPr>
          <a:xfrm>
            <a:off x="6571350" y="372250"/>
            <a:ext cx="4881900" cy="6321000"/>
          </a:xfrm>
          <a:prstGeom prst="roundRect">
            <a:avLst>
              <a:gd fmla="val 16667" name="adj"/>
            </a:avLst>
          </a:prstGeom>
          <a:noFill/>
          <a:ln cap="flat" cmpd="sng" w="2857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Provider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8"/>
          <p:cNvSpPr/>
          <p:nvPr>
            <p:ph idx="2" type="pic"/>
          </p:nvPr>
        </p:nvSpPr>
        <p:spPr>
          <a:xfrm>
            <a:off x="6999268" y="0"/>
            <a:ext cx="5192732" cy="6858000"/>
          </a:xfrm>
          <a:prstGeom prst="rect">
            <a:avLst/>
          </a:prstGeom>
          <a:solidFill>
            <a:srgbClr val="FAFAF9"/>
          </a:solidFill>
          <a:ln>
            <a:noFill/>
          </a:ln>
        </p:spPr>
      </p:sp>
      <p:sp>
        <p:nvSpPr>
          <p:cNvPr id="1008" name="Google Shape;1008;p8"/>
          <p:cNvSpPr txBox="1"/>
          <p:nvPr>
            <p:ph type="title"/>
          </p:nvPr>
        </p:nvSpPr>
        <p:spPr>
          <a:xfrm>
            <a:off x="371474" y="869661"/>
            <a:ext cx="6372227" cy="684213"/>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Clr>
                <a:schemeClr val="dk1"/>
              </a:buClr>
              <a:buSzPts val="5000"/>
              <a:buFont typeface="Arial"/>
              <a:buNone/>
            </a:pPr>
            <a:r>
              <a:rPr lang="en-GB"/>
              <a:t>Availability Implications</a:t>
            </a:r>
            <a:endParaRPr/>
          </a:p>
        </p:txBody>
      </p:sp>
      <p:sp>
        <p:nvSpPr>
          <p:cNvPr id="1009" name="Google Shape;1009;p8"/>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700"/>
              <a:buNone/>
            </a:pPr>
            <a:fld id="{00000000-1234-1234-1234-123412341234}" type="slidenum">
              <a:rPr lang="en-GB"/>
              <a:t>‹#›</a:t>
            </a:fld>
            <a:endParaRPr/>
          </a:p>
        </p:txBody>
      </p:sp>
      <p:graphicFrame>
        <p:nvGraphicFramePr>
          <p:cNvPr id="1010" name="Google Shape;1010;p8"/>
          <p:cNvGraphicFramePr/>
          <p:nvPr/>
        </p:nvGraphicFramePr>
        <p:xfrm>
          <a:off x="371473" y="2477423"/>
          <a:ext cx="3000000" cy="3000000"/>
        </p:xfrm>
        <a:graphic>
          <a:graphicData uri="http://schemas.openxmlformats.org/drawingml/2006/table">
            <a:tbl>
              <a:tblPr>
                <a:noFill/>
                <a:tableStyleId>{90DF2FE3-8B2C-4DD1-9D8E-58CDAE080AAE}</a:tableStyleId>
              </a:tblPr>
              <a:tblGrid>
                <a:gridCol w="2076975"/>
                <a:gridCol w="1474400"/>
                <a:gridCol w="1423125"/>
                <a:gridCol w="1179525"/>
              </a:tblGrid>
              <a:tr h="651075">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Parameter</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TM</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TM-TEST</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TM-DEV</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21500">
                <a:tc>
                  <a:txBody>
                    <a:bodyPr/>
                    <a:lstStyle/>
                    <a:p>
                      <a:pPr indent="0" lvl="0" marL="0" marR="0" rtl="0" algn="l">
                        <a:lnSpc>
                          <a:spcPct val="100000"/>
                        </a:lnSpc>
                        <a:spcBef>
                          <a:spcPts val="0"/>
                        </a:spcBef>
                        <a:spcAft>
                          <a:spcPts val="0"/>
                        </a:spcAft>
                        <a:buClr>
                          <a:srgbClr val="000000"/>
                        </a:buClr>
                        <a:buSzPts val="1800"/>
                        <a:buFont typeface="Arial"/>
                        <a:buNone/>
                      </a:pPr>
                      <a:r>
                        <a:rPr b="0" i="1" lang="en-GB" sz="1800" u="none" cap="none" strike="noStrike">
                          <a:solidFill>
                            <a:srgbClr val="211E1E"/>
                          </a:solidFill>
                          <a:latin typeface="Roboto"/>
                          <a:ea typeface="Roboto"/>
                          <a:cs typeface="Roboto"/>
                          <a:sym typeface="Roboto"/>
                        </a:rPr>
                        <a:t>confExpireIntervalSeconds</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172800 </a:t>
                      </a:r>
                      <a:br>
                        <a:rPr b="0" i="0" lang="en-GB" sz="1800" u="none" cap="none" strike="noStrike">
                          <a:solidFill>
                            <a:srgbClr val="000000"/>
                          </a:solidFill>
                          <a:latin typeface="Calibri"/>
                          <a:ea typeface="Calibri"/>
                          <a:cs typeface="Calibri"/>
                          <a:sym typeface="Calibri"/>
                        </a:rPr>
                      </a:br>
                      <a:r>
                        <a:rPr b="0" i="0" lang="en-GB" sz="1800" u="none" cap="none" strike="noStrike">
                          <a:solidFill>
                            <a:srgbClr val="000000"/>
                          </a:solidFill>
                          <a:latin typeface="Calibri"/>
                          <a:ea typeface="Calibri"/>
                          <a:cs typeface="Calibri"/>
                          <a:sym typeface="Calibri"/>
                        </a:rPr>
                        <a:t>(48 hours)</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345600</a:t>
                      </a:r>
                      <a:endParaRPr sz="2400" u="none" cap="none" strike="noStrike"/>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(96 hours)</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345600</a:t>
                      </a:r>
                      <a:endParaRPr sz="2400" u="none" cap="none" strike="noStrike"/>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(96 hours)</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21500">
                <a:tc>
                  <a:txBody>
                    <a:bodyPr/>
                    <a:lstStyle/>
                    <a:p>
                      <a:pPr indent="0" lvl="0" marL="0" marR="0" rtl="0" algn="l">
                        <a:lnSpc>
                          <a:spcPct val="100000"/>
                        </a:lnSpc>
                        <a:spcBef>
                          <a:spcPts val="0"/>
                        </a:spcBef>
                        <a:spcAft>
                          <a:spcPts val="0"/>
                        </a:spcAft>
                        <a:buClr>
                          <a:srgbClr val="000000"/>
                        </a:buClr>
                        <a:buSzPts val="1800"/>
                        <a:buFont typeface="Arial"/>
                        <a:buNone/>
                      </a:pPr>
                      <a:r>
                        <a:rPr b="0" i="1" lang="en-GB" sz="1800" u="none" cap="none" strike="noStrike">
                          <a:solidFill>
                            <a:srgbClr val="211E1E"/>
                          </a:solidFill>
                          <a:latin typeface="Roboto"/>
                          <a:ea typeface="Roboto"/>
                          <a:cs typeface="Roboto"/>
                          <a:sym typeface="Roboto"/>
                        </a:rPr>
                        <a:t>ocspFreshnessSeconds</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129600</a:t>
                      </a:r>
                      <a:br>
                        <a:rPr b="0" i="0" lang="en-GB" sz="1800" u="none" cap="none" strike="noStrike">
                          <a:solidFill>
                            <a:srgbClr val="000000"/>
                          </a:solidFill>
                          <a:latin typeface="Calibri"/>
                          <a:ea typeface="Calibri"/>
                          <a:cs typeface="Calibri"/>
                          <a:sym typeface="Calibri"/>
                        </a:rPr>
                      </a:br>
                      <a:r>
                        <a:rPr b="0" i="0" lang="en-GB" sz="1800" u="none" cap="none" strike="noStrike">
                          <a:solidFill>
                            <a:srgbClr val="000000"/>
                          </a:solidFill>
                          <a:latin typeface="Calibri"/>
                          <a:ea typeface="Calibri"/>
                          <a:cs typeface="Calibri"/>
                          <a:sym typeface="Calibri"/>
                        </a:rPr>
                        <a:t>(36 hours)</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259200</a:t>
                      </a:r>
                      <a:br>
                        <a:rPr b="0" i="0" lang="en-GB" sz="1800" u="none" cap="none" strike="noStrike">
                          <a:solidFill>
                            <a:srgbClr val="000000"/>
                          </a:solidFill>
                          <a:latin typeface="Calibri"/>
                          <a:ea typeface="Calibri"/>
                          <a:cs typeface="Calibri"/>
                          <a:sym typeface="Calibri"/>
                        </a:rPr>
                      </a:br>
                      <a:r>
                        <a:rPr b="0" i="0" lang="en-GB" sz="1800" u="none" cap="none" strike="noStrike">
                          <a:solidFill>
                            <a:srgbClr val="000000"/>
                          </a:solidFill>
                          <a:latin typeface="Calibri"/>
                          <a:ea typeface="Calibri"/>
                          <a:cs typeface="Calibri"/>
                          <a:sym typeface="Calibri"/>
                        </a:rPr>
                        <a:t>(72 hours)</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259200</a:t>
                      </a:r>
                      <a:br>
                        <a:rPr b="0" i="0" lang="en-GB" sz="1800" u="none" cap="none" strike="noStrike">
                          <a:solidFill>
                            <a:srgbClr val="000000"/>
                          </a:solidFill>
                          <a:latin typeface="Calibri"/>
                          <a:ea typeface="Calibri"/>
                          <a:cs typeface="Calibri"/>
                          <a:sym typeface="Calibri"/>
                        </a:rPr>
                      </a:br>
                      <a:r>
                        <a:rPr b="0" i="0" lang="en-GB" sz="1800" u="none" cap="none" strike="noStrike">
                          <a:solidFill>
                            <a:srgbClr val="000000"/>
                          </a:solidFill>
                          <a:latin typeface="Calibri"/>
                          <a:ea typeface="Calibri"/>
                          <a:cs typeface="Calibri"/>
                          <a:sym typeface="Calibri"/>
                        </a:rPr>
                        <a:t>(72 hours)</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21500">
                <a:tc>
                  <a:txBody>
                    <a:bodyPr/>
                    <a:lstStyle/>
                    <a:p>
                      <a:pPr indent="0" lvl="0" marL="0" marR="0" rtl="0" algn="l">
                        <a:lnSpc>
                          <a:spcPct val="100000"/>
                        </a:lnSpc>
                        <a:spcBef>
                          <a:spcPts val="0"/>
                        </a:spcBef>
                        <a:spcAft>
                          <a:spcPts val="0"/>
                        </a:spcAft>
                        <a:buClr>
                          <a:srgbClr val="000000"/>
                        </a:buClr>
                        <a:buSzPts val="1800"/>
                        <a:buFont typeface="Arial"/>
                        <a:buNone/>
                      </a:pPr>
                      <a:r>
                        <a:rPr b="0" i="1" lang="en-GB" sz="1800" u="none" cap="none" strike="noStrike">
                          <a:solidFill>
                            <a:srgbClr val="211E1E"/>
                          </a:solidFill>
                          <a:latin typeface="Roboto"/>
                          <a:ea typeface="Roboto"/>
                          <a:cs typeface="Roboto"/>
                          <a:sym typeface="Roboto"/>
                        </a:rPr>
                        <a:t>timeStampingIntervalSeconds</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86400</a:t>
                      </a:r>
                      <a:br>
                        <a:rPr b="0" i="0" lang="en-GB" sz="1800" u="none" cap="none" strike="noStrike">
                          <a:solidFill>
                            <a:srgbClr val="000000"/>
                          </a:solidFill>
                          <a:latin typeface="Calibri"/>
                          <a:ea typeface="Calibri"/>
                          <a:cs typeface="Calibri"/>
                          <a:sym typeface="Calibri"/>
                        </a:rPr>
                      </a:br>
                      <a:r>
                        <a:rPr b="0" i="0" lang="en-GB" sz="1800" u="none" cap="none" strike="noStrike">
                          <a:solidFill>
                            <a:srgbClr val="000000"/>
                          </a:solidFill>
                          <a:latin typeface="Calibri"/>
                          <a:ea typeface="Calibri"/>
                          <a:cs typeface="Calibri"/>
                          <a:sym typeface="Calibri"/>
                        </a:rPr>
                        <a:t>(24 hours)</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86400</a:t>
                      </a:r>
                      <a:br>
                        <a:rPr b="0" i="0" lang="en-GB" sz="1800" u="none" cap="none" strike="noStrike">
                          <a:solidFill>
                            <a:srgbClr val="000000"/>
                          </a:solidFill>
                          <a:latin typeface="Calibri"/>
                          <a:ea typeface="Calibri"/>
                          <a:cs typeface="Calibri"/>
                          <a:sym typeface="Calibri"/>
                        </a:rPr>
                      </a:br>
                      <a:r>
                        <a:rPr b="0" i="0" lang="en-GB" sz="1800" u="none" cap="none" strike="noStrike">
                          <a:solidFill>
                            <a:srgbClr val="000000"/>
                          </a:solidFill>
                          <a:latin typeface="Calibri"/>
                          <a:ea typeface="Calibri"/>
                          <a:cs typeface="Calibri"/>
                          <a:sym typeface="Calibri"/>
                        </a:rPr>
                        <a:t>(24 hours)</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86400</a:t>
                      </a:r>
                      <a:br>
                        <a:rPr b="0" i="0" lang="en-GB" sz="1800" u="none" cap="none" strike="noStrike">
                          <a:solidFill>
                            <a:srgbClr val="000000"/>
                          </a:solidFill>
                          <a:latin typeface="Calibri"/>
                          <a:ea typeface="Calibri"/>
                          <a:cs typeface="Calibri"/>
                          <a:sym typeface="Calibri"/>
                        </a:rPr>
                      </a:br>
                      <a:r>
                        <a:rPr b="0" i="0" lang="en-GB" sz="1800" u="none" cap="none" strike="noStrike">
                          <a:solidFill>
                            <a:srgbClr val="000000"/>
                          </a:solidFill>
                          <a:latin typeface="Calibri"/>
                          <a:ea typeface="Calibri"/>
                          <a:cs typeface="Calibri"/>
                          <a:sym typeface="Calibri"/>
                        </a:rPr>
                        <a:t>(24 hours)</a:t>
                      </a:r>
                      <a:endParaRPr sz="24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011" name="Google Shape;1011;p8"/>
          <p:cNvSpPr/>
          <p:nvPr/>
        </p:nvSpPr>
        <p:spPr>
          <a:xfrm>
            <a:off x="371474" y="2536111"/>
            <a:ext cx="16410712" cy="33855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stopwatch" id="1012" name="Google Shape;1012;p8"/>
          <p:cNvPicPr preferRelativeResize="0"/>
          <p:nvPr/>
        </p:nvPicPr>
        <p:blipFill rotWithShape="1">
          <a:blip r:embed="rId3">
            <a:alphaModFix/>
          </a:blip>
          <a:srcRect b="0" l="0" r="0" t="0"/>
          <a:stretch/>
        </p:blipFill>
        <p:spPr>
          <a:xfrm>
            <a:off x="7916586" y="2438"/>
            <a:ext cx="3740727" cy="68531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g32b3de7681c_1_815"/>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
        <p:nvSpPr>
          <p:cNvPr id="1019" name="Google Shape;1019;g32b3de7681c_1_815"/>
          <p:cNvSpPr txBox="1"/>
          <p:nvPr>
            <p:ph idx="1" type="body"/>
          </p:nvPr>
        </p:nvSpPr>
        <p:spPr>
          <a:xfrm>
            <a:off x="368834" y="2866292"/>
            <a:ext cx="4824000" cy="3371083"/>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2000"/>
              <a:buNone/>
            </a:pPr>
            <a:r>
              <a:rPr lang="en-GB" sz="1400"/>
              <a:t>Timestamping configuration: immediate … bulk</a:t>
            </a:r>
            <a:endParaRPr sz="1400"/>
          </a:p>
          <a:p>
            <a:pPr indent="0" lvl="0" marL="0" rtl="0" algn="l">
              <a:lnSpc>
                <a:spcPct val="120000"/>
              </a:lnSpc>
              <a:spcBef>
                <a:spcPts val="500"/>
              </a:spcBef>
              <a:spcAft>
                <a:spcPts val="0"/>
              </a:spcAft>
              <a:buSzPts val="2000"/>
              <a:buNone/>
            </a:pPr>
            <a:r>
              <a:rPr lang="en-GB" sz="1400"/>
              <a:t>It is a database… keep it light!</a:t>
            </a:r>
            <a:endParaRPr sz="1400"/>
          </a:p>
          <a:p>
            <a:pPr indent="0" lvl="0" marL="0" rtl="0" algn="l">
              <a:lnSpc>
                <a:spcPct val="120000"/>
              </a:lnSpc>
              <a:spcBef>
                <a:spcPts val="500"/>
              </a:spcBef>
              <a:spcAft>
                <a:spcPts val="0"/>
              </a:spcAft>
              <a:buSzPts val="2000"/>
              <a:buNone/>
            </a:pPr>
            <a:r>
              <a:rPr lang="en-GB" sz="1400"/>
              <a:t>Extraction and verification of the evidence:</a:t>
            </a:r>
            <a:endParaRPr sz="1400"/>
          </a:p>
          <a:p>
            <a:pPr indent="-317500" lvl="0" marL="457200" rtl="0" algn="l">
              <a:lnSpc>
                <a:spcPct val="120000"/>
              </a:lnSpc>
              <a:spcBef>
                <a:spcPts val="500"/>
              </a:spcBef>
              <a:spcAft>
                <a:spcPts val="0"/>
              </a:spcAft>
              <a:buClr>
                <a:schemeClr val="dk1"/>
              </a:buClr>
              <a:buSzPts val="1400"/>
              <a:buChar char="●"/>
            </a:pPr>
            <a:r>
              <a:rPr lang="en-GB" sz="1400"/>
              <a:t>Only from database</a:t>
            </a:r>
            <a:endParaRPr sz="1400"/>
          </a:p>
          <a:p>
            <a:pPr indent="-317500" lvl="0" marL="457200" rtl="0" algn="l">
              <a:lnSpc>
                <a:spcPct val="120000"/>
              </a:lnSpc>
              <a:spcBef>
                <a:spcPts val="0"/>
              </a:spcBef>
              <a:spcAft>
                <a:spcPts val="0"/>
              </a:spcAft>
              <a:buClr>
                <a:schemeClr val="dk1"/>
              </a:buClr>
              <a:buSzPts val="1400"/>
              <a:buChar char="●"/>
            </a:pPr>
            <a:r>
              <a:rPr lang="en-GB" sz="1400"/>
              <a:t>Only if you know the message id!</a:t>
            </a:r>
            <a:endParaRPr/>
          </a:p>
        </p:txBody>
      </p:sp>
      <p:sp>
        <p:nvSpPr>
          <p:cNvPr id="1020" name="Google Shape;1020;g32b3de7681c_1_815"/>
          <p:cNvSpPr txBox="1"/>
          <p:nvPr>
            <p:ph idx="2" type="body"/>
          </p:nvPr>
        </p:nvSpPr>
        <p:spPr>
          <a:xfrm>
            <a:off x="5703867" y="1125538"/>
            <a:ext cx="6116700" cy="5111700"/>
          </a:xfrm>
          <a:prstGeom prst="rect">
            <a:avLst/>
          </a:prstGeom>
          <a:noFill/>
          <a:ln>
            <a:noFill/>
          </a:ln>
        </p:spPr>
        <p:txBody>
          <a:bodyPr anchorCtr="0" anchor="t" bIns="0" lIns="0" spcFirstLastPara="1" rIns="0" wrap="square" tIns="0">
            <a:noAutofit/>
          </a:bodyPr>
          <a:lstStyle/>
          <a:p>
            <a:pPr indent="0" lvl="0" marL="457200" rtl="0" algn="l">
              <a:lnSpc>
                <a:spcPct val="120000"/>
              </a:lnSpc>
              <a:spcBef>
                <a:spcPts val="500"/>
              </a:spcBef>
              <a:spcAft>
                <a:spcPts val="0"/>
              </a:spcAft>
              <a:buSzPts val="1400"/>
              <a:buNone/>
            </a:pPr>
            <a:r>
              <a:t/>
            </a:r>
            <a:endParaRPr/>
          </a:p>
        </p:txBody>
      </p:sp>
      <p:sp>
        <p:nvSpPr>
          <p:cNvPr id="1021" name="Google Shape;1021;g32b3de7681c_1_815"/>
          <p:cNvSpPr txBox="1"/>
          <p:nvPr>
            <p:ph type="title"/>
          </p:nvPr>
        </p:nvSpPr>
        <p:spPr>
          <a:xfrm>
            <a:off x="368833" y="1125539"/>
            <a:ext cx="4824000" cy="30171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5000"/>
              <a:buNone/>
            </a:pPr>
            <a:r>
              <a:rPr lang="en-GB"/>
              <a:t>Message Log</a:t>
            </a:r>
            <a:endParaRPr/>
          </a:p>
        </p:txBody>
      </p:sp>
      <p:pic>
        <p:nvPicPr>
          <p:cNvPr id="1022" name="Google Shape;1022;g32b3de7681c_1_815"/>
          <p:cNvPicPr preferRelativeResize="0"/>
          <p:nvPr/>
        </p:nvPicPr>
        <p:blipFill rotWithShape="1">
          <a:blip r:embed="rId3">
            <a:alphaModFix/>
          </a:blip>
          <a:srcRect b="0" l="0" r="0" t="0"/>
          <a:stretch/>
        </p:blipFill>
        <p:spPr>
          <a:xfrm>
            <a:off x="4830789" y="0"/>
            <a:ext cx="7361221" cy="68580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g32b3de7681c_1_641"/>
          <p:cNvSpPr txBox="1"/>
          <p:nvPr>
            <p:ph idx="1" type="body"/>
          </p:nvPr>
        </p:nvSpPr>
        <p:spPr>
          <a:xfrm>
            <a:off x="5703885" y="1125538"/>
            <a:ext cx="6117600" cy="287400"/>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1028" name="Google Shape;1028;g32b3de7681c_1_641"/>
          <p:cNvSpPr txBox="1"/>
          <p:nvPr>
            <p:ph idx="2" type="body"/>
          </p:nvPr>
        </p:nvSpPr>
        <p:spPr>
          <a:xfrm>
            <a:off x="5703868" y="3593990"/>
            <a:ext cx="6116700" cy="26433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rPr lang="en-GB" sz="2100"/>
              <a:t>Good ownership of the platform is more then setting up security servers…</a:t>
            </a:r>
            <a:endParaRPr sz="2100"/>
          </a:p>
        </p:txBody>
      </p:sp>
      <p:pic>
        <p:nvPicPr>
          <p:cNvPr descr="Abstract green lights" id="1029" name="Google Shape;1029;g32b3de7681c_1_641"/>
          <p:cNvPicPr preferRelativeResize="0"/>
          <p:nvPr>
            <p:ph idx="3" type="pic"/>
          </p:nvPr>
        </p:nvPicPr>
        <p:blipFill rotWithShape="1">
          <a:blip r:embed="rId3">
            <a:alphaModFix/>
          </a:blip>
          <a:srcRect b="0" l="20210" r="20204" t="0"/>
          <a:stretch/>
        </p:blipFill>
        <p:spPr>
          <a:xfrm>
            <a:off x="0" y="0"/>
            <a:ext cx="5448300" cy="6857553"/>
          </a:xfrm>
          <a:prstGeom prst="rect">
            <a:avLst/>
          </a:prstGeom>
          <a:solidFill>
            <a:srgbClr val="FAFAF9"/>
          </a:solidFill>
          <a:ln>
            <a:noFill/>
          </a:ln>
        </p:spPr>
      </p:pic>
      <p:sp>
        <p:nvSpPr>
          <p:cNvPr id="1030" name="Google Shape;1030;g32b3de7681c_1_641"/>
          <p:cNvSpPr txBox="1"/>
          <p:nvPr>
            <p:ph type="title"/>
          </p:nvPr>
        </p:nvSpPr>
        <p:spPr>
          <a:xfrm>
            <a:off x="5703868" y="1520825"/>
            <a:ext cx="6116700" cy="1962300"/>
          </a:xfrm>
          <a:prstGeom prst="rect">
            <a:avLst/>
          </a:prstGeom>
          <a:noFill/>
          <a:ln>
            <a:noFill/>
          </a:ln>
        </p:spPr>
        <p:txBody>
          <a:bodyPr anchorCtr="0" anchor="t" bIns="121900" lIns="121900" spcFirstLastPara="1" rIns="121900" wrap="square" tIns="121900">
            <a:normAutofit/>
          </a:bodyPr>
          <a:lstStyle/>
          <a:p>
            <a:pPr indent="0" lvl="0" marL="0" rtl="0" algn="l">
              <a:lnSpc>
                <a:spcPct val="80000"/>
              </a:lnSpc>
              <a:spcBef>
                <a:spcPts val="0"/>
              </a:spcBef>
              <a:spcAft>
                <a:spcPts val="0"/>
              </a:spcAft>
              <a:buClr>
                <a:schemeClr val="dk1"/>
              </a:buClr>
              <a:buSzPts val="5000"/>
              <a:buFont typeface="Arial"/>
              <a:buNone/>
            </a:pPr>
            <a:r>
              <a:rPr lang="en-GB"/>
              <a:t>Governance</a:t>
            </a:r>
            <a:endParaRPr/>
          </a:p>
        </p:txBody>
      </p:sp>
      <p:sp>
        <p:nvSpPr>
          <p:cNvPr id="1031" name="Google Shape;1031;g32b3de7681c_1_641"/>
          <p:cNvSpPr txBox="1"/>
          <p:nvPr>
            <p:ph idx="4" type="body"/>
          </p:nvPr>
        </p:nvSpPr>
        <p:spPr>
          <a:xfrm>
            <a:off x="371475" y="379325"/>
            <a:ext cx="147600" cy="216000"/>
          </a:xfrm>
          <a:prstGeom prst="rect">
            <a:avLst/>
          </a:prstGeom>
          <a:blipFill rotWithShape="1">
            <a:blip r:embed="rId4">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0"/>
              </a:spcBef>
              <a:spcAft>
                <a:spcPts val="0"/>
              </a:spcAft>
              <a:buClr>
                <a:schemeClr val="dk1"/>
              </a:buClr>
              <a:buSzPts val="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
          <p:cNvSpPr txBox="1"/>
          <p:nvPr>
            <p:ph type="title"/>
          </p:nvPr>
        </p:nvSpPr>
        <p:spPr>
          <a:xfrm>
            <a:off x="371475" y="810578"/>
            <a:ext cx="11449885" cy="12328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GB"/>
              <a:t>Idea</a:t>
            </a:r>
            <a:endParaRPr/>
          </a:p>
        </p:txBody>
      </p:sp>
      <p:sp>
        <p:nvSpPr>
          <p:cNvPr id="445" name="Google Shape;445;p3"/>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700"/>
              <a:buNone/>
            </a:pPr>
            <a:fld id="{00000000-1234-1234-1234-123412341234}" type="slidenum">
              <a:rPr lang="en-GB"/>
              <a:t>‹#›</a:t>
            </a:fld>
            <a:endParaRPr/>
          </a:p>
        </p:txBody>
      </p:sp>
      <p:sp>
        <p:nvSpPr>
          <p:cNvPr id="446" name="Google Shape;446;p3"/>
          <p:cNvSpPr/>
          <p:nvPr/>
        </p:nvSpPr>
        <p:spPr>
          <a:xfrm>
            <a:off x="4360720" y="2132649"/>
            <a:ext cx="3132000" cy="1423200"/>
          </a:xfrm>
          <a:prstGeom prst="rect">
            <a:avLst/>
          </a:prstGeom>
          <a:gradFill>
            <a:gsLst>
              <a:gs pos="0">
                <a:srgbClr val="AFAFAF"/>
              </a:gs>
              <a:gs pos="50000">
                <a:srgbClr val="A5A5A5"/>
              </a:gs>
              <a:gs pos="100000">
                <a:srgbClr val="919191"/>
              </a:gs>
            </a:gsLst>
            <a:lin ang="5400012" scaled="0"/>
          </a:gra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Trebuchet MS"/>
                <a:ea typeface="Trebuchet MS"/>
                <a:cs typeface="Trebuchet MS"/>
                <a:sym typeface="Trebuchet MS"/>
              </a:rPr>
              <a:t>Governing Authority</a:t>
            </a:r>
            <a:endParaRPr b="0" i="0" sz="1400" u="none" cap="none" strike="noStrike">
              <a:solidFill>
                <a:srgbClr val="000000"/>
              </a:solidFill>
              <a:latin typeface="Arial"/>
              <a:ea typeface="Arial"/>
              <a:cs typeface="Arial"/>
              <a:sym typeface="Arial"/>
            </a:endParaRPr>
          </a:p>
        </p:txBody>
      </p:sp>
      <p:sp>
        <p:nvSpPr>
          <p:cNvPr id="447" name="Google Shape;447;p3"/>
          <p:cNvSpPr/>
          <p:nvPr/>
        </p:nvSpPr>
        <p:spPr>
          <a:xfrm>
            <a:off x="1849998" y="4947373"/>
            <a:ext cx="3132000" cy="1423200"/>
          </a:xfrm>
          <a:prstGeom prst="rect">
            <a:avLst/>
          </a:prstGeom>
          <a:gradFill>
            <a:gsLst>
              <a:gs pos="0">
                <a:srgbClr val="7FB75F"/>
              </a:gs>
              <a:gs pos="50000">
                <a:srgbClr val="6EB141"/>
              </a:gs>
              <a:gs pos="100000">
                <a:srgbClr val="5FA134"/>
              </a:gs>
            </a:gsLst>
            <a:lin ang="5400012" scaled="0"/>
          </a:gra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Trebuchet MS"/>
                <a:ea typeface="Trebuchet MS"/>
                <a:cs typeface="Trebuchet MS"/>
                <a:sym typeface="Trebuchet MS"/>
              </a:rPr>
              <a:t>Information System Owner</a:t>
            </a:r>
            <a:endParaRPr b="0" i="0" sz="1400" u="none" cap="none" strike="noStrike">
              <a:solidFill>
                <a:srgbClr val="000000"/>
              </a:solidFill>
              <a:latin typeface="Arial"/>
              <a:ea typeface="Arial"/>
              <a:cs typeface="Arial"/>
              <a:sym typeface="Arial"/>
            </a:endParaRPr>
          </a:p>
        </p:txBody>
      </p:sp>
      <p:sp>
        <p:nvSpPr>
          <p:cNvPr id="448" name="Google Shape;448;p3"/>
          <p:cNvSpPr/>
          <p:nvPr/>
        </p:nvSpPr>
        <p:spPr>
          <a:xfrm>
            <a:off x="6876186" y="4947373"/>
            <a:ext cx="3132000" cy="1423200"/>
          </a:xfrm>
          <a:prstGeom prst="rect">
            <a:avLst/>
          </a:prstGeom>
          <a:gradFill>
            <a:gsLst>
              <a:gs pos="0">
                <a:srgbClr val="7FB75F"/>
              </a:gs>
              <a:gs pos="50000">
                <a:srgbClr val="6EB141"/>
              </a:gs>
              <a:gs pos="100000">
                <a:srgbClr val="5FA134"/>
              </a:gs>
            </a:gsLst>
            <a:lin ang="5400012" scaled="0"/>
          </a:gra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Trebuchet MS"/>
                <a:ea typeface="Trebuchet MS"/>
                <a:cs typeface="Trebuchet MS"/>
                <a:sym typeface="Trebuchet MS"/>
              </a:rPr>
              <a:t>Information System Owner</a:t>
            </a:r>
            <a:endParaRPr b="0" i="0" sz="1400" u="none" cap="none" strike="noStrike">
              <a:solidFill>
                <a:srgbClr val="000000"/>
              </a:solidFill>
              <a:latin typeface="Arial"/>
              <a:ea typeface="Arial"/>
              <a:cs typeface="Arial"/>
              <a:sym typeface="Arial"/>
            </a:endParaRPr>
          </a:p>
        </p:txBody>
      </p:sp>
      <p:cxnSp>
        <p:nvCxnSpPr>
          <p:cNvPr id="449" name="Google Shape;449;p3"/>
          <p:cNvCxnSpPr>
            <a:endCxn id="448" idx="1"/>
          </p:cNvCxnSpPr>
          <p:nvPr/>
        </p:nvCxnSpPr>
        <p:spPr>
          <a:xfrm>
            <a:off x="4981686" y="5638873"/>
            <a:ext cx="1894500" cy="20100"/>
          </a:xfrm>
          <a:prstGeom prst="straightConnector1">
            <a:avLst/>
          </a:prstGeom>
          <a:noFill/>
          <a:ln cap="flat" cmpd="sng" w="50800">
            <a:solidFill>
              <a:srgbClr val="ED7D31"/>
            </a:solidFill>
            <a:prstDash val="solid"/>
            <a:round/>
            <a:headEnd len="med" w="med" type="stealth"/>
            <a:tailEnd len="med" w="med" type="stealth"/>
          </a:ln>
        </p:spPr>
      </p:cxnSp>
      <p:cxnSp>
        <p:nvCxnSpPr>
          <p:cNvPr id="450" name="Google Shape;450;p3"/>
          <p:cNvCxnSpPr>
            <a:stCxn id="447" idx="0"/>
          </p:cNvCxnSpPr>
          <p:nvPr/>
        </p:nvCxnSpPr>
        <p:spPr>
          <a:xfrm flipH="1" rot="10800000">
            <a:off x="3415998" y="3573373"/>
            <a:ext cx="2510700" cy="1374000"/>
          </a:xfrm>
          <a:prstGeom prst="straightConnector1">
            <a:avLst/>
          </a:prstGeom>
          <a:noFill/>
          <a:ln cap="flat" cmpd="sng" w="41275">
            <a:solidFill>
              <a:srgbClr val="FFC000"/>
            </a:solidFill>
            <a:prstDash val="dash"/>
            <a:round/>
            <a:headEnd len="lg" w="lg" type="stealth"/>
            <a:tailEnd len="sm" w="sm" type="none"/>
          </a:ln>
        </p:spPr>
      </p:cxnSp>
      <p:cxnSp>
        <p:nvCxnSpPr>
          <p:cNvPr id="451" name="Google Shape;451;p3"/>
          <p:cNvCxnSpPr>
            <a:stCxn id="448" idx="0"/>
            <a:endCxn id="446" idx="2"/>
          </p:cNvCxnSpPr>
          <p:nvPr/>
        </p:nvCxnSpPr>
        <p:spPr>
          <a:xfrm rot="10800000">
            <a:off x="5926686" y="3555973"/>
            <a:ext cx="2515500" cy="1391400"/>
          </a:xfrm>
          <a:prstGeom prst="straightConnector1">
            <a:avLst/>
          </a:prstGeom>
          <a:noFill/>
          <a:ln cap="flat" cmpd="sng" w="41275">
            <a:solidFill>
              <a:srgbClr val="FFC000"/>
            </a:solidFill>
            <a:prstDash val="dash"/>
            <a:round/>
            <a:headEnd len="lg" w="lg" type="stealth"/>
            <a:tailEnd len="sm" w="sm" type="none"/>
          </a:ln>
        </p:spPr>
      </p:cxnSp>
      <p:sp>
        <p:nvSpPr>
          <p:cNvPr id="452" name="Google Shape;452;p3"/>
          <p:cNvSpPr txBox="1"/>
          <p:nvPr/>
        </p:nvSpPr>
        <p:spPr>
          <a:xfrm>
            <a:off x="4659720" y="3927819"/>
            <a:ext cx="26895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3B9CAC"/>
                </a:solidFill>
                <a:latin typeface="Trebuchet MS"/>
                <a:ea typeface="Trebuchet MS"/>
                <a:cs typeface="Trebuchet MS"/>
                <a:sym typeface="Trebuchet MS"/>
              </a:rPr>
              <a:t>Configuration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3B9CAC"/>
                </a:solidFill>
                <a:latin typeface="Trebuchet MS"/>
                <a:ea typeface="Trebuchet MS"/>
                <a:cs typeface="Trebuchet MS"/>
                <a:sym typeface="Trebuchet MS"/>
              </a:rPr>
              <a:t>&amp; Trust</a:t>
            </a:r>
            <a:endParaRPr b="0" i="0" sz="1400" u="none" cap="none" strike="noStrike">
              <a:solidFill>
                <a:srgbClr val="000000"/>
              </a:solidFill>
              <a:latin typeface="Arial"/>
              <a:ea typeface="Arial"/>
              <a:cs typeface="Arial"/>
              <a:sym typeface="Arial"/>
            </a:endParaRPr>
          </a:p>
        </p:txBody>
      </p:sp>
      <p:sp>
        <p:nvSpPr>
          <p:cNvPr id="453" name="Google Shape;453;p3"/>
          <p:cNvSpPr txBox="1"/>
          <p:nvPr/>
        </p:nvSpPr>
        <p:spPr>
          <a:xfrm>
            <a:off x="5061932" y="4908689"/>
            <a:ext cx="1729508" cy="11387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3B9CAC"/>
                </a:solidFill>
                <a:latin typeface="Trebuchet MS"/>
                <a:ea typeface="Trebuchet MS"/>
                <a:cs typeface="Trebuchet MS"/>
                <a:sym typeface="Trebuchet MS"/>
              </a:rPr>
              <a:t>Secure </a:t>
            </a:r>
            <a:br>
              <a:rPr b="0" i="0" lang="en-GB" sz="1800" u="none" cap="none" strike="noStrike">
                <a:solidFill>
                  <a:srgbClr val="3B9CAC"/>
                </a:solidFill>
                <a:latin typeface="Trebuchet MS"/>
                <a:ea typeface="Trebuchet MS"/>
                <a:cs typeface="Trebuchet MS"/>
                <a:sym typeface="Trebuchet MS"/>
              </a:rPr>
            </a:br>
            <a:r>
              <a:rPr b="0" i="0" lang="en-GB" sz="1800" u="none" cap="none" strike="noStrike">
                <a:solidFill>
                  <a:srgbClr val="3B9CAC"/>
                </a:solidFill>
                <a:latin typeface="Trebuchet MS"/>
                <a:ea typeface="Trebuchet MS"/>
                <a:cs typeface="Trebuchet MS"/>
                <a:sym typeface="Trebuchet MS"/>
              </a:rPr>
              <a:t>Data Exchange</a:t>
            </a:r>
            <a:br>
              <a:rPr b="0" i="0" lang="en-GB" sz="1800" u="none" cap="none" strike="noStrike">
                <a:solidFill>
                  <a:srgbClr val="3B9CAC"/>
                </a:solidFill>
                <a:latin typeface="Trebuchet MS"/>
                <a:ea typeface="Trebuchet MS"/>
                <a:cs typeface="Trebuchet MS"/>
                <a:sym typeface="Trebuchet MS"/>
              </a:rPr>
            </a:b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3B9CAC"/>
                </a:solidFill>
                <a:latin typeface="Trebuchet MS"/>
                <a:ea typeface="Trebuchet MS"/>
                <a:cs typeface="Trebuchet MS"/>
                <a:sym typeface="Trebuchet MS"/>
              </a:rPr>
              <a:t>Evidence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g32b3de7681c_1_876"/>
          <p:cNvSpPr txBox="1"/>
          <p:nvPr>
            <p:ph idx="1" type="body"/>
          </p:nvPr>
        </p:nvSpPr>
        <p:spPr>
          <a:xfrm>
            <a:off x="368825" y="3193675"/>
            <a:ext cx="4824000" cy="30438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2000"/>
              <a:buNone/>
            </a:pPr>
            <a:r>
              <a:rPr lang="en-GB" sz="1800"/>
              <a:t>Landing page / self-service</a:t>
            </a:r>
            <a:endParaRPr sz="1800"/>
          </a:p>
          <a:p>
            <a:pPr indent="0" lvl="0" marL="0" rtl="0" algn="l">
              <a:lnSpc>
                <a:spcPct val="120000"/>
              </a:lnSpc>
              <a:spcBef>
                <a:spcPts val="500"/>
              </a:spcBef>
              <a:spcAft>
                <a:spcPts val="0"/>
              </a:spcAft>
              <a:buSzPts val="2000"/>
              <a:buNone/>
            </a:pPr>
            <a:r>
              <a:rPr lang="en-GB" sz="1800"/>
              <a:t>Monitoring (by needs)</a:t>
            </a:r>
            <a:endParaRPr sz="1800"/>
          </a:p>
          <a:p>
            <a:pPr indent="0" lvl="0" marL="0" rtl="0" algn="l">
              <a:lnSpc>
                <a:spcPct val="120000"/>
              </a:lnSpc>
              <a:spcBef>
                <a:spcPts val="500"/>
              </a:spcBef>
              <a:spcAft>
                <a:spcPts val="0"/>
              </a:spcAft>
              <a:buSzPts val="2000"/>
              <a:buNone/>
            </a:pPr>
            <a:r>
              <a:rPr lang="en-GB" sz="1800"/>
              <a:t>Public Catalogue of Members and Services</a:t>
            </a:r>
            <a:endParaRPr sz="1800"/>
          </a:p>
          <a:p>
            <a:pPr indent="0" lvl="0" marL="0" rtl="0" algn="l">
              <a:lnSpc>
                <a:spcPct val="120000"/>
              </a:lnSpc>
              <a:spcBef>
                <a:spcPts val="500"/>
              </a:spcBef>
              <a:spcAft>
                <a:spcPts val="0"/>
              </a:spcAft>
              <a:buSzPts val="2000"/>
              <a:buNone/>
            </a:pPr>
            <a:r>
              <a:rPr lang="en-GB" sz="1800"/>
              <a:t>Trainings / API examples and tutorials</a:t>
            </a:r>
            <a:endParaRPr sz="1800"/>
          </a:p>
          <a:p>
            <a:pPr indent="0" lvl="0" marL="0" rtl="0" algn="l">
              <a:lnSpc>
                <a:spcPct val="120000"/>
              </a:lnSpc>
              <a:spcBef>
                <a:spcPts val="500"/>
              </a:spcBef>
              <a:spcAft>
                <a:spcPts val="0"/>
              </a:spcAft>
              <a:buSzPts val="2000"/>
              <a:buNone/>
            </a:pPr>
            <a:r>
              <a:t/>
            </a:r>
            <a:endParaRPr sz="1800"/>
          </a:p>
          <a:p>
            <a:pPr indent="0" lvl="0" marL="0" rtl="0" algn="l">
              <a:lnSpc>
                <a:spcPct val="120000"/>
              </a:lnSpc>
              <a:spcBef>
                <a:spcPts val="500"/>
              </a:spcBef>
              <a:spcAft>
                <a:spcPts val="0"/>
              </a:spcAft>
              <a:buSzPts val="2000"/>
              <a:buNone/>
            </a:pPr>
            <a:r>
              <a:t/>
            </a:r>
            <a:endParaRPr sz="2400"/>
          </a:p>
        </p:txBody>
      </p:sp>
      <p:sp>
        <p:nvSpPr>
          <p:cNvPr id="1038" name="Google Shape;1038;g32b3de7681c_1_876"/>
          <p:cNvSpPr txBox="1"/>
          <p:nvPr>
            <p:ph type="title"/>
          </p:nvPr>
        </p:nvSpPr>
        <p:spPr>
          <a:xfrm>
            <a:off x="368825" y="1125546"/>
            <a:ext cx="4824000" cy="18627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5000"/>
              <a:buNone/>
            </a:pPr>
            <a:r>
              <a:rPr lang="en-GB"/>
              <a:t>Tools Supporting Operation</a:t>
            </a:r>
            <a:endParaRPr/>
          </a:p>
        </p:txBody>
      </p:sp>
      <p:sp>
        <p:nvSpPr>
          <p:cNvPr id="1039" name="Google Shape;1039;g32b3de7681c_1_876"/>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pic>
        <p:nvPicPr>
          <p:cNvPr id="1040" name="Google Shape;1040;g32b3de7681c_1_876"/>
          <p:cNvPicPr preferRelativeResize="0"/>
          <p:nvPr/>
        </p:nvPicPr>
        <p:blipFill rotWithShape="1">
          <a:blip r:embed="rId3">
            <a:alphaModFix/>
          </a:blip>
          <a:srcRect b="0" l="0" r="0" t="0"/>
          <a:stretch/>
        </p:blipFill>
        <p:spPr>
          <a:xfrm>
            <a:off x="5642900" y="-2"/>
            <a:ext cx="12192000" cy="685802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g32b3de7681c_1_677"/>
          <p:cNvSpPr txBox="1"/>
          <p:nvPr>
            <p:ph idx="1" type="body"/>
          </p:nvPr>
        </p:nvSpPr>
        <p:spPr>
          <a:xfrm>
            <a:off x="371476" y="1125538"/>
            <a:ext cx="3560700" cy="2874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1047" name="Google Shape;1047;g32b3de7681c_1_677"/>
          <p:cNvSpPr txBox="1"/>
          <p:nvPr>
            <p:ph idx="2" type="body"/>
          </p:nvPr>
        </p:nvSpPr>
        <p:spPr>
          <a:xfrm>
            <a:off x="4187825" y="6237288"/>
            <a:ext cx="7632600" cy="371400"/>
          </a:xfrm>
          <a:prstGeom prst="rect">
            <a:avLst/>
          </a:prstGeom>
          <a:noFill/>
          <a:ln>
            <a:noFill/>
          </a:ln>
        </p:spPr>
        <p:txBody>
          <a:bodyPr anchorCtr="0" anchor="ctr" bIns="0" lIns="0" spcFirstLastPara="1" rIns="0" wrap="square" tIns="0">
            <a:noAutofit/>
          </a:bodyPr>
          <a:lstStyle/>
          <a:p>
            <a:pPr indent="0" lvl="0" marL="0" rtl="0" algn="l">
              <a:lnSpc>
                <a:spcPct val="120000"/>
              </a:lnSpc>
              <a:spcBef>
                <a:spcPts val="500"/>
              </a:spcBef>
              <a:spcAft>
                <a:spcPts val="0"/>
              </a:spcAft>
              <a:buSzPts val="1000"/>
              <a:buNone/>
            </a:pPr>
            <a:r>
              <a:t/>
            </a:r>
            <a:endParaRPr/>
          </a:p>
        </p:txBody>
      </p:sp>
      <p:sp>
        <p:nvSpPr>
          <p:cNvPr id="1048" name="Google Shape;1048;g32b3de7681c_1_677"/>
          <p:cNvSpPr txBox="1"/>
          <p:nvPr>
            <p:ph type="title"/>
          </p:nvPr>
        </p:nvSpPr>
        <p:spPr>
          <a:xfrm>
            <a:off x="371476" y="1520825"/>
            <a:ext cx="3560700" cy="131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Governance Tasks</a:t>
            </a:r>
            <a:endParaRPr/>
          </a:p>
        </p:txBody>
      </p:sp>
      <p:sp>
        <p:nvSpPr>
          <p:cNvPr id="1049" name="Google Shape;1049;g32b3de7681c_1_677"/>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grpSp>
        <p:nvGrpSpPr>
          <p:cNvPr id="1050" name="Google Shape;1050;g32b3de7681c_1_677"/>
          <p:cNvGrpSpPr/>
          <p:nvPr/>
        </p:nvGrpSpPr>
        <p:grpSpPr>
          <a:xfrm>
            <a:off x="4380900" y="1066324"/>
            <a:ext cx="7167431" cy="5171015"/>
            <a:chOff x="1" y="1355"/>
            <a:chExt cx="7886698" cy="4253879"/>
          </a:xfrm>
        </p:grpSpPr>
        <p:sp>
          <p:nvSpPr>
            <p:cNvPr id="1051" name="Google Shape;1051;g32b3de7681c_1_677"/>
            <p:cNvSpPr/>
            <p:nvPr/>
          </p:nvSpPr>
          <p:spPr>
            <a:xfrm rot="5400000">
              <a:off x="-176060" y="177455"/>
              <a:ext cx="1174200" cy="822000"/>
            </a:xfrm>
            <a:prstGeom prst="chevron">
              <a:avLst>
                <a:gd fmla="val 50000" name="adj"/>
              </a:avLst>
            </a:prstGeom>
            <a:solidFill>
              <a:srgbClr val="A5A5A5"/>
            </a:solidFill>
            <a:ln cap="flat" cmpd="sng" w="12700">
              <a:solidFill>
                <a:srgbClr val="A5A5A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g32b3de7681c_1_677"/>
            <p:cNvSpPr txBox="1"/>
            <p:nvPr/>
          </p:nvSpPr>
          <p:spPr>
            <a:xfrm>
              <a:off x="1" y="412375"/>
              <a:ext cx="822000" cy="352200"/>
            </a:xfrm>
            <a:prstGeom prst="rect">
              <a:avLst/>
            </a:prstGeom>
            <a:noFill/>
            <a:ln>
              <a:noFill/>
            </a:ln>
          </p:spPr>
          <p:txBody>
            <a:bodyPr anchorCtr="0" anchor="ctr" bIns="14600" lIns="14600" spcFirstLastPara="1" rIns="14600" wrap="square" tIns="14600">
              <a:noAutofit/>
            </a:bodyPr>
            <a:lstStyle/>
            <a:p>
              <a:pPr indent="0" lvl="0" marL="0" marR="0" rtl="0" algn="ctr">
                <a:lnSpc>
                  <a:spcPct val="90000"/>
                </a:lnSpc>
                <a:spcBef>
                  <a:spcPts val="0"/>
                </a:spcBef>
                <a:spcAft>
                  <a:spcPts val="0"/>
                </a:spcAft>
                <a:buClr>
                  <a:srgbClr val="FFFFFF"/>
                </a:buClr>
                <a:buSzPts val="2300"/>
                <a:buFont typeface="Calibri"/>
                <a:buNone/>
              </a:pPr>
              <a:r>
                <a:rPr b="0" i="0" lang="en-GB" sz="2300" u="none" cap="none" strike="noStrike">
                  <a:solidFill>
                    <a:srgbClr val="FFFFFF"/>
                  </a:solidFill>
                  <a:latin typeface="Calibri"/>
                  <a:ea typeface="Calibri"/>
                  <a:cs typeface="Calibri"/>
                  <a:sym typeface="Calibri"/>
                </a:rPr>
                <a:t>dev</a:t>
              </a:r>
              <a:endParaRPr b="0" i="0" sz="1400" u="none" cap="none" strike="noStrike">
                <a:solidFill>
                  <a:srgbClr val="000000"/>
                </a:solidFill>
                <a:latin typeface="Arial"/>
                <a:ea typeface="Arial"/>
                <a:cs typeface="Arial"/>
                <a:sym typeface="Arial"/>
              </a:endParaRPr>
            </a:p>
          </p:txBody>
        </p:sp>
        <p:sp>
          <p:nvSpPr>
            <p:cNvPr id="1053" name="Google Shape;1053;g32b3de7681c_1_677"/>
            <p:cNvSpPr/>
            <p:nvPr/>
          </p:nvSpPr>
          <p:spPr>
            <a:xfrm rot="5400000">
              <a:off x="3972749" y="-3149394"/>
              <a:ext cx="763200" cy="7064700"/>
            </a:xfrm>
            <a:prstGeom prst="round2SameRect">
              <a:avLst>
                <a:gd fmla="val 16667" name="adj1"/>
                <a:gd fmla="val 0" name="adj2"/>
              </a:avLst>
            </a:prstGeom>
            <a:solidFill>
              <a:srgbClr val="FFFFFF">
                <a:alpha val="88235"/>
              </a:srgbClr>
            </a:solidFill>
            <a:ln cap="flat" cmpd="sng" w="12700">
              <a:solidFill>
                <a:srgbClr val="A5A5A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g32b3de7681c_1_677"/>
            <p:cNvSpPr txBox="1"/>
            <p:nvPr/>
          </p:nvSpPr>
          <p:spPr>
            <a:xfrm>
              <a:off x="822039" y="38618"/>
              <a:ext cx="7027500" cy="688800"/>
            </a:xfrm>
            <a:prstGeom prst="rect">
              <a:avLst/>
            </a:prstGeom>
            <a:noFill/>
            <a:ln>
              <a:noFill/>
            </a:ln>
          </p:spPr>
          <p:txBody>
            <a:bodyPr anchorCtr="0" anchor="ctr" bIns="13325" lIns="149350" spcFirstLastPara="1" rIns="13325" wrap="square" tIns="13325">
              <a:noAutofit/>
            </a:bodyPr>
            <a:lstStyle/>
            <a:p>
              <a:pPr indent="-228600" lvl="1" marL="228600" marR="0" rtl="0" algn="l">
                <a:lnSpc>
                  <a:spcPct val="90000"/>
                </a:lnSpc>
                <a:spcBef>
                  <a:spcPts val="0"/>
                </a:spcBef>
                <a:spcAft>
                  <a:spcPts val="0"/>
                </a:spcAft>
                <a:buClr>
                  <a:srgbClr val="000000"/>
                </a:buClr>
                <a:buSzPts val="2100"/>
                <a:buFont typeface="Calibri"/>
                <a:buChar char="•"/>
              </a:pPr>
              <a:r>
                <a:rPr b="0" i="0" lang="en-GB" sz="2100" u="none" cap="none" strike="noStrike">
                  <a:solidFill>
                    <a:srgbClr val="000000"/>
                  </a:solidFill>
                  <a:latin typeface="Calibri"/>
                  <a:ea typeface="Calibri"/>
                  <a:cs typeface="Calibri"/>
                  <a:sym typeface="Calibri"/>
                </a:rPr>
                <a:t>Developer</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15"/>
                </a:spcBef>
                <a:spcAft>
                  <a:spcPts val="0"/>
                </a:spcAft>
                <a:buClr>
                  <a:srgbClr val="000000"/>
                </a:buClr>
                <a:buSzPts val="2100"/>
                <a:buFont typeface="Calibri"/>
                <a:buChar char="•"/>
              </a:pPr>
              <a:r>
                <a:rPr b="0" i="0" lang="en-GB" sz="2100" u="none" cap="none" strike="noStrike">
                  <a:solidFill>
                    <a:srgbClr val="000000"/>
                  </a:solidFill>
                  <a:latin typeface="Calibri"/>
                  <a:ea typeface="Calibri"/>
                  <a:cs typeface="Calibri"/>
                  <a:sym typeface="Calibri"/>
                </a:rPr>
                <a:t>Easy API creation</a:t>
              </a:r>
              <a:endParaRPr b="0" i="0" sz="1400" u="none" cap="none" strike="noStrike">
                <a:solidFill>
                  <a:srgbClr val="000000"/>
                </a:solidFill>
                <a:latin typeface="Arial"/>
                <a:ea typeface="Arial"/>
                <a:cs typeface="Arial"/>
                <a:sym typeface="Arial"/>
              </a:endParaRPr>
            </a:p>
          </p:txBody>
        </p:sp>
        <p:sp>
          <p:nvSpPr>
            <p:cNvPr id="1055" name="Google Shape;1055;g32b3de7681c_1_677"/>
            <p:cNvSpPr/>
            <p:nvPr/>
          </p:nvSpPr>
          <p:spPr>
            <a:xfrm rot="5400000">
              <a:off x="-176060" y="1204015"/>
              <a:ext cx="1174200" cy="822000"/>
            </a:xfrm>
            <a:prstGeom prst="chevron">
              <a:avLst>
                <a:gd fmla="val 50000" name="adj"/>
              </a:avLst>
            </a:prstGeom>
            <a:solidFill>
              <a:srgbClr val="B97676"/>
            </a:solidFill>
            <a:ln cap="flat" cmpd="sng" w="12700">
              <a:solidFill>
                <a:srgbClr val="B9767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g32b3de7681c_1_677"/>
            <p:cNvSpPr txBox="1"/>
            <p:nvPr/>
          </p:nvSpPr>
          <p:spPr>
            <a:xfrm>
              <a:off x="1" y="1438935"/>
              <a:ext cx="822000" cy="352200"/>
            </a:xfrm>
            <a:prstGeom prst="rect">
              <a:avLst/>
            </a:prstGeom>
            <a:noFill/>
            <a:ln>
              <a:noFill/>
            </a:ln>
          </p:spPr>
          <p:txBody>
            <a:bodyPr anchorCtr="0" anchor="ctr" bIns="14600" lIns="14600" spcFirstLastPara="1" rIns="14600" wrap="square" tIns="14600">
              <a:noAutofit/>
            </a:bodyPr>
            <a:lstStyle/>
            <a:p>
              <a:pPr indent="0" lvl="0" marL="0" marR="0" rtl="0" algn="ctr">
                <a:lnSpc>
                  <a:spcPct val="90000"/>
                </a:lnSpc>
                <a:spcBef>
                  <a:spcPts val="0"/>
                </a:spcBef>
                <a:spcAft>
                  <a:spcPts val="0"/>
                </a:spcAft>
                <a:buClr>
                  <a:srgbClr val="FFFFFF"/>
                </a:buClr>
                <a:buSzPts val="2300"/>
                <a:buFont typeface="Calibri"/>
                <a:buNone/>
              </a:pPr>
              <a:r>
                <a:rPr b="0" i="0" lang="en-GB" sz="2300" u="none" cap="none" strike="noStrike">
                  <a:solidFill>
                    <a:srgbClr val="FFFFFF"/>
                  </a:solidFill>
                  <a:latin typeface="Calibri"/>
                  <a:ea typeface="Calibri"/>
                  <a:cs typeface="Calibri"/>
                  <a:sym typeface="Calibri"/>
                </a:rPr>
                <a:t>test</a:t>
              </a:r>
              <a:endParaRPr b="0" i="0" sz="1400" u="none" cap="none" strike="noStrike">
                <a:solidFill>
                  <a:srgbClr val="000000"/>
                </a:solidFill>
                <a:latin typeface="Arial"/>
                <a:ea typeface="Arial"/>
                <a:cs typeface="Arial"/>
                <a:sym typeface="Arial"/>
              </a:endParaRPr>
            </a:p>
          </p:txBody>
        </p:sp>
        <p:sp>
          <p:nvSpPr>
            <p:cNvPr id="1057" name="Google Shape;1057;g32b3de7681c_1_677"/>
            <p:cNvSpPr/>
            <p:nvPr/>
          </p:nvSpPr>
          <p:spPr>
            <a:xfrm rot="5400000">
              <a:off x="3972749" y="-2122834"/>
              <a:ext cx="763200" cy="7064700"/>
            </a:xfrm>
            <a:prstGeom prst="round2SameRect">
              <a:avLst>
                <a:gd fmla="val 16667" name="adj1"/>
                <a:gd fmla="val 0" name="adj2"/>
              </a:avLst>
            </a:prstGeom>
            <a:solidFill>
              <a:srgbClr val="FFFFFF">
                <a:alpha val="88235"/>
              </a:srgbClr>
            </a:solidFill>
            <a:ln cap="flat" cmpd="sng" w="12700">
              <a:solidFill>
                <a:srgbClr val="B9767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g32b3de7681c_1_677"/>
            <p:cNvSpPr txBox="1"/>
            <p:nvPr/>
          </p:nvSpPr>
          <p:spPr>
            <a:xfrm>
              <a:off x="822039" y="1065178"/>
              <a:ext cx="7027500" cy="688800"/>
            </a:xfrm>
            <a:prstGeom prst="rect">
              <a:avLst/>
            </a:prstGeom>
            <a:noFill/>
            <a:ln>
              <a:noFill/>
            </a:ln>
          </p:spPr>
          <p:txBody>
            <a:bodyPr anchorCtr="0" anchor="ctr" bIns="13325" lIns="149350" spcFirstLastPara="1" rIns="13325" wrap="square" tIns="13325">
              <a:noAutofit/>
            </a:bodyPr>
            <a:lstStyle/>
            <a:p>
              <a:pPr indent="-228600" lvl="1" marL="228600" marR="0" rtl="0" algn="l">
                <a:lnSpc>
                  <a:spcPct val="90000"/>
                </a:lnSpc>
                <a:spcBef>
                  <a:spcPts val="0"/>
                </a:spcBef>
                <a:spcAft>
                  <a:spcPts val="0"/>
                </a:spcAft>
                <a:buClr>
                  <a:srgbClr val="000000"/>
                </a:buClr>
                <a:buSzPts val="2100"/>
                <a:buFont typeface="Calibri"/>
                <a:buChar char="•"/>
              </a:pPr>
              <a:r>
                <a:rPr b="0" i="0" lang="en-GB" sz="2100" u="none" cap="none" strike="noStrike">
                  <a:solidFill>
                    <a:srgbClr val="000000"/>
                  </a:solidFill>
                  <a:latin typeface="Calibri"/>
                  <a:ea typeface="Calibri"/>
                  <a:cs typeface="Calibri"/>
                  <a:sym typeface="Calibri"/>
                </a:rPr>
                <a:t>IS provider</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15"/>
                </a:spcBef>
                <a:spcAft>
                  <a:spcPts val="0"/>
                </a:spcAft>
                <a:buClr>
                  <a:srgbClr val="000000"/>
                </a:buClr>
                <a:buSzPts val="2100"/>
                <a:buFont typeface="Calibri"/>
                <a:buChar char="•"/>
              </a:pPr>
              <a:r>
                <a:rPr b="0" i="0" lang="en-GB" sz="2100" u="none" cap="none" strike="noStrike">
                  <a:solidFill>
                    <a:srgbClr val="000000"/>
                  </a:solidFill>
                  <a:latin typeface="Calibri"/>
                  <a:ea typeface="Calibri"/>
                  <a:cs typeface="Calibri"/>
                  <a:sym typeface="Calibri"/>
                </a:rPr>
                <a:t>Business integrity testing</a:t>
              </a:r>
              <a:endParaRPr b="0" i="0" sz="1400" u="none" cap="none" strike="noStrike">
                <a:solidFill>
                  <a:srgbClr val="000000"/>
                </a:solidFill>
                <a:latin typeface="Arial"/>
                <a:ea typeface="Arial"/>
                <a:cs typeface="Arial"/>
                <a:sym typeface="Arial"/>
              </a:endParaRPr>
            </a:p>
          </p:txBody>
        </p:sp>
        <p:sp>
          <p:nvSpPr>
            <p:cNvPr id="1059" name="Google Shape;1059;g32b3de7681c_1_677"/>
            <p:cNvSpPr/>
            <p:nvPr/>
          </p:nvSpPr>
          <p:spPr>
            <a:xfrm rot="5400000">
              <a:off x="-176060" y="2230574"/>
              <a:ext cx="1174200" cy="822000"/>
            </a:xfrm>
            <a:prstGeom prst="chevron">
              <a:avLst>
                <a:gd fmla="val 50000" name="adj"/>
              </a:avLst>
            </a:prstGeom>
            <a:solidFill>
              <a:srgbClr val="D83E3E"/>
            </a:solidFill>
            <a:ln cap="flat" cmpd="sng" w="12700">
              <a:solidFill>
                <a:srgbClr val="D83E3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g32b3de7681c_1_677"/>
            <p:cNvSpPr txBox="1"/>
            <p:nvPr/>
          </p:nvSpPr>
          <p:spPr>
            <a:xfrm>
              <a:off x="1" y="2465494"/>
              <a:ext cx="822000" cy="352200"/>
            </a:xfrm>
            <a:prstGeom prst="rect">
              <a:avLst/>
            </a:prstGeom>
            <a:noFill/>
            <a:ln>
              <a:noFill/>
            </a:ln>
          </p:spPr>
          <p:txBody>
            <a:bodyPr anchorCtr="0" anchor="ctr" bIns="14600" lIns="14600" spcFirstLastPara="1" rIns="14600" wrap="square" tIns="14600">
              <a:noAutofit/>
            </a:bodyPr>
            <a:lstStyle/>
            <a:p>
              <a:pPr indent="0" lvl="0" marL="0" marR="0" rtl="0" algn="ctr">
                <a:lnSpc>
                  <a:spcPct val="90000"/>
                </a:lnSpc>
                <a:spcBef>
                  <a:spcPts val="0"/>
                </a:spcBef>
                <a:spcAft>
                  <a:spcPts val="0"/>
                </a:spcAft>
                <a:buClr>
                  <a:srgbClr val="FFFFFF"/>
                </a:buClr>
                <a:buSzPts val="2300"/>
                <a:buFont typeface="Calibri"/>
                <a:buNone/>
              </a:pPr>
              <a:r>
                <a:rPr b="0" i="0" lang="en-GB" sz="2300" u="none" cap="none" strike="noStrike">
                  <a:solidFill>
                    <a:srgbClr val="FFFFFF"/>
                  </a:solidFill>
                  <a:latin typeface="Calibri"/>
                  <a:ea typeface="Calibri"/>
                  <a:cs typeface="Calibri"/>
                  <a:sym typeface="Calibri"/>
                </a:rPr>
                <a:t>(pre)</a:t>
              </a:r>
              <a:endParaRPr b="0" i="0" sz="1400" u="none" cap="none" strike="noStrike">
                <a:solidFill>
                  <a:srgbClr val="000000"/>
                </a:solidFill>
                <a:latin typeface="Arial"/>
                <a:ea typeface="Arial"/>
                <a:cs typeface="Arial"/>
                <a:sym typeface="Arial"/>
              </a:endParaRPr>
            </a:p>
          </p:txBody>
        </p:sp>
        <p:sp>
          <p:nvSpPr>
            <p:cNvPr id="1061" name="Google Shape;1061;g32b3de7681c_1_677"/>
            <p:cNvSpPr/>
            <p:nvPr/>
          </p:nvSpPr>
          <p:spPr>
            <a:xfrm rot="5400000">
              <a:off x="3972749" y="-1096275"/>
              <a:ext cx="763200" cy="7064700"/>
            </a:xfrm>
            <a:prstGeom prst="round2SameRect">
              <a:avLst>
                <a:gd fmla="val 16667" name="adj1"/>
                <a:gd fmla="val 0" name="adj2"/>
              </a:avLst>
            </a:prstGeom>
            <a:solidFill>
              <a:srgbClr val="FFFFFF">
                <a:alpha val="88235"/>
              </a:srgbClr>
            </a:solidFill>
            <a:ln cap="flat" cmpd="sng" w="12700">
              <a:solidFill>
                <a:srgbClr val="D83E3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g32b3de7681c_1_677"/>
            <p:cNvSpPr txBox="1"/>
            <p:nvPr/>
          </p:nvSpPr>
          <p:spPr>
            <a:xfrm>
              <a:off x="822039" y="2091737"/>
              <a:ext cx="7027500" cy="688800"/>
            </a:xfrm>
            <a:prstGeom prst="rect">
              <a:avLst/>
            </a:prstGeom>
            <a:noFill/>
            <a:ln>
              <a:noFill/>
            </a:ln>
          </p:spPr>
          <p:txBody>
            <a:bodyPr anchorCtr="0" anchor="ctr" bIns="13325" lIns="149350" spcFirstLastPara="1" rIns="13325" wrap="square" tIns="13325">
              <a:noAutofit/>
            </a:bodyPr>
            <a:lstStyle/>
            <a:p>
              <a:pPr indent="-228600" lvl="1" marL="228600" marR="0" rtl="0" algn="l">
                <a:lnSpc>
                  <a:spcPct val="90000"/>
                </a:lnSpc>
                <a:spcBef>
                  <a:spcPts val="0"/>
                </a:spcBef>
                <a:spcAft>
                  <a:spcPts val="0"/>
                </a:spcAft>
                <a:buClr>
                  <a:srgbClr val="000000"/>
                </a:buClr>
                <a:buSzPts val="2100"/>
                <a:buFont typeface="Calibri"/>
                <a:buChar char="•"/>
              </a:pPr>
              <a:r>
                <a:rPr b="0" i="0" lang="en-GB" sz="2100" u="none" cap="none" strike="noStrike">
                  <a:solidFill>
                    <a:srgbClr val="000000"/>
                  </a:solidFill>
                  <a:latin typeface="Calibri"/>
                  <a:ea typeface="Calibri"/>
                  <a:cs typeface="Calibri"/>
                  <a:sym typeface="Calibri"/>
                </a:rPr>
                <a:t>IS owner / ISP</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15"/>
                </a:spcBef>
                <a:spcAft>
                  <a:spcPts val="0"/>
                </a:spcAft>
                <a:buClr>
                  <a:srgbClr val="000000"/>
                </a:buClr>
                <a:buSzPts val="2100"/>
                <a:buFont typeface="Calibri"/>
                <a:buChar char="•"/>
              </a:pPr>
              <a:r>
                <a:rPr b="0" i="0" lang="en-GB" sz="2100" u="none" cap="none" strike="noStrike">
                  <a:solidFill>
                    <a:srgbClr val="000000"/>
                  </a:solidFill>
                  <a:latin typeface="Calibri"/>
                  <a:ea typeface="Calibri"/>
                  <a:cs typeface="Calibri"/>
                  <a:sym typeface="Calibri"/>
                </a:rPr>
                <a:t>Integrity between businesses / trust services integrity</a:t>
              </a:r>
              <a:endParaRPr b="0" i="0" sz="1400" u="none" cap="none" strike="noStrike">
                <a:solidFill>
                  <a:srgbClr val="000000"/>
                </a:solidFill>
                <a:latin typeface="Arial"/>
                <a:ea typeface="Arial"/>
                <a:cs typeface="Arial"/>
                <a:sym typeface="Arial"/>
              </a:endParaRPr>
            </a:p>
          </p:txBody>
        </p:sp>
        <p:sp>
          <p:nvSpPr>
            <p:cNvPr id="1063" name="Google Shape;1063;g32b3de7681c_1_677"/>
            <p:cNvSpPr/>
            <p:nvPr/>
          </p:nvSpPr>
          <p:spPr>
            <a:xfrm rot="5400000">
              <a:off x="-176060" y="3257134"/>
              <a:ext cx="1174200" cy="822000"/>
            </a:xfrm>
            <a:prstGeom prst="chevron">
              <a:avLst>
                <a:gd fmla="val 50000" name="adj"/>
              </a:avLst>
            </a:prstGeom>
            <a:solidFill>
              <a:srgbClr val="FE0000"/>
            </a:solidFill>
            <a:ln cap="flat" cmpd="sng" w="12700">
              <a:solidFill>
                <a:srgbClr val="FE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g32b3de7681c_1_677"/>
            <p:cNvSpPr txBox="1"/>
            <p:nvPr/>
          </p:nvSpPr>
          <p:spPr>
            <a:xfrm>
              <a:off x="1" y="3492054"/>
              <a:ext cx="822000" cy="352200"/>
            </a:xfrm>
            <a:prstGeom prst="rect">
              <a:avLst/>
            </a:prstGeom>
            <a:noFill/>
            <a:ln>
              <a:noFill/>
            </a:ln>
          </p:spPr>
          <p:txBody>
            <a:bodyPr anchorCtr="0" anchor="ctr" bIns="14600" lIns="14600" spcFirstLastPara="1" rIns="14600" wrap="square" tIns="14600">
              <a:noAutofit/>
            </a:bodyPr>
            <a:lstStyle/>
            <a:p>
              <a:pPr indent="0" lvl="0" marL="0" marR="0" rtl="0" algn="ctr">
                <a:lnSpc>
                  <a:spcPct val="90000"/>
                </a:lnSpc>
                <a:spcBef>
                  <a:spcPts val="0"/>
                </a:spcBef>
                <a:spcAft>
                  <a:spcPts val="0"/>
                </a:spcAft>
                <a:buClr>
                  <a:srgbClr val="FFFFFF"/>
                </a:buClr>
                <a:buSzPts val="2300"/>
                <a:buFont typeface="Calibri"/>
                <a:buNone/>
              </a:pPr>
              <a:r>
                <a:rPr b="0" i="0" lang="en-GB" sz="2300" u="none" cap="none" strike="noStrike">
                  <a:solidFill>
                    <a:srgbClr val="FFFFFF"/>
                  </a:solidFill>
                  <a:latin typeface="Calibri"/>
                  <a:ea typeface="Calibri"/>
                  <a:cs typeface="Calibri"/>
                  <a:sym typeface="Calibri"/>
                </a:rPr>
                <a:t>prod</a:t>
              </a:r>
              <a:endParaRPr b="0" i="0" sz="1400" u="none" cap="none" strike="noStrike">
                <a:solidFill>
                  <a:srgbClr val="000000"/>
                </a:solidFill>
                <a:latin typeface="Arial"/>
                <a:ea typeface="Arial"/>
                <a:cs typeface="Arial"/>
                <a:sym typeface="Arial"/>
              </a:endParaRPr>
            </a:p>
          </p:txBody>
        </p:sp>
        <p:sp>
          <p:nvSpPr>
            <p:cNvPr id="1065" name="Google Shape;1065;g32b3de7681c_1_677"/>
            <p:cNvSpPr/>
            <p:nvPr/>
          </p:nvSpPr>
          <p:spPr>
            <a:xfrm rot="5400000">
              <a:off x="3972749" y="-69715"/>
              <a:ext cx="763200" cy="7064700"/>
            </a:xfrm>
            <a:prstGeom prst="round2SameRect">
              <a:avLst>
                <a:gd fmla="val 16667" name="adj1"/>
                <a:gd fmla="val 0" name="adj2"/>
              </a:avLst>
            </a:prstGeom>
            <a:solidFill>
              <a:srgbClr val="FFFFFF">
                <a:alpha val="88235"/>
              </a:srgbClr>
            </a:solidFill>
            <a:ln cap="flat" cmpd="sng" w="12700">
              <a:solidFill>
                <a:srgbClr val="FE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g32b3de7681c_1_677"/>
            <p:cNvSpPr txBox="1"/>
            <p:nvPr/>
          </p:nvSpPr>
          <p:spPr>
            <a:xfrm>
              <a:off x="822039" y="3118297"/>
              <a:ext cx="7027500" cy="688800"/>
            </a:xfrm>
            <a:prstGeom prst="rect">
              <a:avLst/>
            </a:prstGeom>
            <a:noFill/>
            <a:ln>
              <a:noFill/>
            </a:ln>
          </p:spPr>
          <p:txBody>
            <a:bodyPr anchorCtr="0" anchor="ctr" bIns="13325" lIns="149350" spcFirstLastPara="1" rIns="13325" wrap="square" tIns="13325">
              <a:noAutofit/>
            </a:bodyPr>
            <a:lstStyle/>
            <a:p>
              <a:pPr indent="-228600" lvl="1" marL="228600" marR="0" rtl="0" algn="l">
                <a:lnSpc>
                  <a:spcPct val="90000"/>
                </a:lnSpc>
                <a:spcBef>
                  <a:spcPts val="0"/>
                </a:spcBef>
                <a:spcAft>
                  <a:spcPts val="0"/>
                </a:spcAft>
                <a:buClr>
                  <a:srgbClr val="000000"/>
                </a:buClr>
                <a:buSzPts val="2100"/>
                <a:buFont typeface="Calibri"/>
                <a:buChar char="•"/>
              </a:pPr>
              <a:r>
                <a:rPr b="0" i="0" lang="en-GB" sz="2100" u="none" cap="none" strike="noStrike">
                  <a:solidFill>
                    <a:srgbClr val="000000"/>
                  </a:solidFill>
                  <a:latin typeface="Calibri"/>
                  <a:ea typeface="Calibri"/>
                  <a:cs typeface="Calibri"/>
                  <a:sym typeface="Calibri"/>
                </a:rPr>
                <a:t>IS owner</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15"/>
                </a:spcBef>
                <a:spcAft>
                  <a:spcPts val="0"/>
                </a:spcAft>
                <a:buClr>
                  <a:srgbClr val="000000"/>
                </a:buClr>
                <a:buSzPts val="2100"/>
                <a:buFont typeface="Calibri"/>
                <a:buChar char="•"/>
              </a:pPr>
              <a:r>
                <a:rPr b="0" i="0" lang="en-GB" sz="2100" u="none" cap="none" strike="noStrike">
                  <a:solidFill>
                    <a:srgbClr val="000000"/>
                  </a:solidFill>
                  <a:latin typeface="Calibri"/>
                  <a:ea typeface="Calibri"/>
                  <a:cs typeface="Calibri"/>
                  <a:sym typeface="Calibri"/>
                </a:rPr>
                <a:t>Business operation</a:t>
              </a:r>
              <a:endParaRPr b="0" i="0" sz="1400" u="none" cap="none" strike="noStrike">
                <a:solidFill>
                  <a:srgbClr val="000000"/>
                </a:solidFill>
                <a:latin typeface="Arial"/>
                <a:ea typeface="Arial"/>
                <a:cs typeface="Arial"/>
                <a:sym typeface="Arial"/>
              </a:endParaRPr>
            </a:p>
          </p:txBody>
        </p:sp>
      </p:grpSp>
      <p:sp>
        <p:nvSpPr>
          <p:cNvPr id="1067" name="Google Shape;1067;g32b3de7681c_1_677"/>
          <p:cNvSpPr txBox="1"/>
          <p:nvPr>
            <p:ph idx="4" type="body"/>
          </p:nvPr>
        </p:nvSpPr>
        <p:spPr>
          <a:xfrm>
            <a:off x="371476" y="2997288"/>
            <a:ext cx="3560700" cy="32400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rPr lang="en-GB" sz="1600"/>
              <a:t>Trust services management</a:t>
            </a:r>
            <a:endParaRPr sz="1600"/>
          </a:p>
          <a:p>
            <a:pPr indent="0" lvl="0" marL="0" rtl="0" algn="l">
              <a:lnSpc>
                <a:spcPct val="120000"/>
              </a:lnSpc>
              <a:spcBef>
                <a:spcPts val="500"/>
              </a:spcBef>
              <a:spcAft>
                <a:spcPts val="0"/>
              </a:spcAft>
              <a:buSzPts val="1400"/>
              <a:buNone/>
            </a:pPr>
            <a:r>
              <a:rPr lang="en-GB" sz="1600"/>
              <a:t>	One or several</a:t>
            </a:r>
            <a:endParaRPr sz="1600"/>
          </a:p>
          <a:p>
            <a:pPr indent="0" lvl="0" marL="0" rtl="0" algn="l">
              <a:lnSpc>
                <a:spcPct val="120000"/>
              </a:lnSpc>
              <a:spcBef>
                <a:spcPts val="500"/>
              </a:spcBef>
              <a:spcAft>
                <a:spcPts val="0"/>
              </a:spcAft>
              <a:buSzPts val="1400"/>
              <a:buNone/>
            </a:pPr>
            <a:r>
              <a:rPr lang="en-GB" sz="1600"/>
              <a:t>	Internal or external</a:t>
            </a:r>
            <a:endParaRPr sz="1600"/>
          </a:p>
          <a:p>
            <a:pPr indent="0" lvl="0" marL="0" rtl="0" algn="l">
              <a:lnSpc>
                <a:spcPct val="120000"/>
              </a:lnSpc>
              <a:spcBef>
                <a:spcPts val="500"/>
              </a:spcBef>
              <a:spcAft>
                <a:spcPts val="0"/>
              </a:spcAft>
              <a:buSzPts val="1400"/>
              <a:buNone/>
            </a:pPr>
            <a:r>
              <a:rPr lang="en-GB" sz="1600"/>
              <a:t>	Timely cryptography</a:t>
            </a:r>
            <a:endParaRPr sz="1600"/>
          </a:p>
          <a:p>
            <a:pPr indent="0" lvl="0" marL="0" rtl="0" algn="l">
              <a:lnSpc>
                <a:spcPct val="120000"/>
              </a:lnSpc>
              <a:spcBef>
                <a:spcPts val="500"/>
              </a:spcBef>
              <a:spcAft>
                <a:spcPts val="0"/>
              </a:spcAft>
              <a:buSzPts val="1400"/>
              <a:buNone/>
            </a:pPr>
            <a:r>
              <a:rPr lang="en-GB" sz="1600"/>
              <a:t>Instance Cleanup</a:t>
            </a:r>
            <a:endParaRPr sz="1600"/>
          </a:p>
          <a:p>
            <a:pPr indent="0" lvl="0" marL="0" rtl="0" algn="l">
              <a:lnSpc>
                <a:spcPct val="120000"/>
              </a:lnSpc>
              <a:spcBef>
                <a:spcPts val="500"/>
              </a:spcBef>
              <a:spcAft>
                <a:spcPts val="0"/>
              </a:spcAft>
              <a:buSzPts val="1400"/>
              <a:buNone/>
            </a:pPr>
            <a:r>
              <a:rPr lang="en-GB" sz="1600"/>
              <a:t>	Legacy security servers</a:t>
            </a:r>
            <a:endParaRPr sz="1600"/>
          </a:p>
          <a:p>
            <a:pPr indent="0" lvl="0" marL="0" rtl="0" algn="l">
              <a:lnSpc>
                <a:spcPct val="120000"/>
              </a:lnSpc>
              <a:spcBef>
                <a:spcPts val="500"/>
              </a:spcBef>
              <a:spcAft>
                <a:spcPts val="0"/>
              </a:spcAft>
              <a:buSzPts val="1400"/>
              <a:buNone/>
            </a:pPr>
            <a:r>
              <a:rPr lang="en-GB" sz="1600"/>
              <a:t>	Old protocols</a:t>
            </a:r>
            <a:endParaRPr sz="1600"/>
          </a:p>
          <a:p>
            <a:pPr indent="0" lvl="0" marL="0" rtl="0" algn="l">
              <a:lnSpc>
                <a:spcPct val="120000"/>
              </a:lnSpc>
              <a:spcBef>
                <a:spcPts val="500"/>
              </a:spcBef>
              <a:spcAft>
                <a:spcPts val="0"/>
              </a:spcAft>
              <a:buSzPts val="1400"/>
              <a:buNone/>
            </a:pPr>
            <a:r>
              <a:rPr lang="en-GB" sz="1600"/>
              <a:t>Release management</a:t>
            </a:r>
            <a:endParaRPr sz="1600"/>
          </a:p>
          <a:p>
            <a:pPr indent="0" lvl="0" marL="0" rtl="0" algn="l">
              <a:lnSpc>
                <a:spcPct val="120000"/>
              </a:lnSpc>
              <a:spcBef>
                <a:spcPts val="500"/>
              </a:spcBef>
              <a:spcAft>
                <a:spcPts val="0"/>
              </a:spcAft>
              <a:buSzPts val="1400"/>
              <a:buNone/>
            </a:pPr>
            <a:r>
              <a:rPr lang="en-GB" sz="1600"/>
              <a:t>	Two mirrors recommended</a:t>
            </a:r>
            <a:endParaRPr sz="16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g32b3de7681c_1_833"/>
          <p:cNvSpPr txBox="1"/>
          <p:nvPr>
            <p:ph idx="1" type="body"/>
          </p:nvPr>
        </p:nvSpPr>
        <p:spPr>
          <a:xfrm>
            <a:off x="371461" y="2205038"/>
            <a:ext cx="11448300" cy="40323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rPr lang="en-GB"/>
              <a:t>Manage the security policies</a:t>
            </a:r>
            <a:endParaRPr/>
          </a:p>
          <a:p>
            <a:pPr indent="-317500" lvl="0" marL="457200" rtl="0" algn="l">
              <a:lnSpc>
                <a:spcPct val="120000"/>
              </a:lnSpc>
              <a:spcBef>
                <a:spcPts val="500"/>
              </a:spcBef>
              <a:spcAft>
                <a:spcPts val="0"/>
              </a:spcAft>
              <a:buSzPts val="1400"/>
              <a:buChar char="●"/>
            </a:pPr>
            <a:r>
              <a:rPr lang="en-GB"/>
              <a:t>Can member tamper with security server configuration?</a:t>
            </a:r>
            <a:endParaRPr/>
          </a:p>
          <a:p>
            <a:pPr indent="0" lvl="0" marL="0" rtl="0" algn="l">
              <a:lnSpc>
                <a:spcPct val="120000"/>
              </a:lnSpc>
              <a:spcBef>
                <a:spcPts val="500"/>
              </a:spcBef>
              <a:spcAft>
                <a:spcPts val="0"/>
              </a:spcAft>
              <a:buSzPts val="1400"/>
              <a:buNone/>
            </a:pPr>
            <a:r>
              <a:rPr lang="en-GB"/>
              <a:t>Manage changes</a:t>
            </a:r>
            <a:endParaRPr/>
          </a:p>
          <a:p>
            <a:pPr indent="-317500" lvl="0" marL="457200" rtl="0" algn="l">
              <a:lnSpc>
                <a:spcPct val="120000"/>
              </a:lnSpc>
              <a:spcBef>
                <a:spcPts val="500"/>
              </a:spcBef>
              <a:spcAft>
                <a:spcPts val="0"/>
              </a:spcAft>
              <a:buSzPts val="1400"/>
              <a:buChar char="●"/>
            </a:pPr>
            <a:r>
              <a:rPr lang="en-GB"/>
              <a:t>Components (security server releases)</a:t>
            </a:r>
            <a:endParaRPr/>
          </a:p>
          <a:p>
            <a:pPr indent="-317500" lvl="0" marL="457200" rtl="0" algn="l">
              <a:lnSpc>
                <a:spcPct val="120000"/>
              </a:lnSpc>
              <a:spcBef>
                <a:spcPts val="0"/>
              </a:spcBef>
              <a:spcAft>
                <a:spcPts val="0"/>
              </a:spcAft>
              <a:buSzPts val="1400"/>
              <a:buChar char="●"/>
            </a:pPr>
            <a:r>
              <a:rPr lang="en-GB"/>
              <a:t>Protocol changes</a:t>
            </a:r>
            <a:endParaRPr/>
          </a:p>
          <a:p>
            <a:pPr indent="0" lvl="0" marL="0" rtl="0" algn="l">
              <a:lnSpc>
                <a:spcPct val="120000"/>
              </a:lnSpc>
              <a:spcBef>
                <a:spcPts val="500"/>
              </a:spcBef>
              <a:spcAft>
                <a:spcPts val="0"/>
              </a:spcAft>
              <a:buSzPts val="1400"/>
              <a:buNone/>
            </a:pPr>
            <a:r>
              <a:rPr lang="en-GB"/>
              <a:t>Member requirements and policy changes</a:t>
            </a:r>
            <a:endParaRPr/>
          </a:p>
        </p:txBody>
      </p:sp>
      <p:sp>
        <p:nvSpPr>
          <p:cNvPr id="1074" name="Google Shape;1074;g32b3de7681c_1_833"/>
          <p:cNvSpPr txBox="1"/>
          <p:nvPr>
            <p:ph idx="2" type="body"/>
          </p:nvPr>
        </p:nvSpPr>
        <p:spPr>
          <a:xfrm>
            <a:off x="371461" y="773404"/>
            <a:ext cx="11448300" cy="1977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1075" name="Google Shape;1075;g32b3de7681c_1_833"/>
          <p:cNvSpPr txBox="1"/>
          <p:nvPr>
            <p:ph type="title"/>
          </p:nvPr>
        </p:nvSpPr>
        <p:spPr>
          <a:xfrm>
            <a:off x="371476" y="1125538"/>
            <a:ext cx="11448900" cy="992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Interoperability Governance &amp; Change Management</a:t>
            </a:r>
            <a:endParaRPr/>
          </a:p>
        </p:txBody>
      </p:sp>
      <p:sp>
        <p:nvSpPr>
          <p:cNvPr id="1076" name="Google Shape;1076;g32b3de7681c_1_833"/>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g32b3de7681c_1_841"/>
          <p:cNvSpPr txBox="1"/>
          <p:nvPr>
            <p:ph idx="2" type="body"/>
          </p:nvPr>
        </p:nvSpPr>
        <p:spPr>
          <a:xfrm>
            <a:off x="5703849" y="2580968"/>
            <a:ext cx="6115500" cy="36564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rPr lang="en-GB"/>
              <a:t>Member component setup</a:t>
            </a:r>
            <a:endParaRPr/>
          </a:p>
          <a:p>
            <a:pPr indent="0" lvl="0" marL="0" rtl="0" algn="l">
              <a:lnSpc>
                <a:spcPct val="120000"/>
              </a:lnSpc>
              <a:spcBef>
                <a:spcPts val="500"/>
              </a:spcBef>
              <a:spcAft>
                <a:spcPts val="0"/>
              </a:spcAft>
              <a:buSzPts val="1400"/>
              <a:buNone/>
            </a:pPr>
            <a:r>
              <a:rPr lang="en-GB"/>
              <a:t>	Essential system operation and management</a:t>
            </a:r>
            <a:endParaRPr/>
          </a:p>
          <a:p>
            <a:pPr indent="0" lvl="0" marL="0" rtl="0" algn="l">
              <a:lnSpc>
                <a:spcPct val="120000"/>
              </a:lnSpc>
              <a:spcBef>
                <a:spcPts val="500"/>
              </a:spcBef>
              <a:spcAft>
                <a:spcPts val="0"/>
              </a:spcAft>
              <a:buSzPts val="1400"/>
              <a:buNone/>
            </a:pPr>
            <a:r>
              <a:rPr lang="en-GB"/>
              <a:t>	Security aware system administration</a:t>
            </a:r>
            <a:endParaRPr/>
          </a:p>
          <a:p>
            <a:pPr indent="0" lvl="0" marL="0" rtl="0" algn="l">
              <a:lnSpc>
                <a:spcPct val="120000"/>
              </a:lnSpc>
              <a:spcBef>
                <a:spcPts val="500"/>
              </a:spcBef>
              <a:spcAft>
                <a:spcPts val="0"/>
              </a:spcAft>
              <a:buSzPts val="1400"/>
              <a:buNone/>
            </a:pPr>
            <a:r>
              <a:rPr lang="en-GB"/>
              <a:t>	SecDevOps</a:t>
            </a:r>
            <a:endParaRPr/>
          </a:p>
          <a:p>
            <a:pPr indent="0" lvl="0" marL="0" rtl="0" algn="l">
              <a:lnSpc>
                <a:spcPct val="120000"/>
              </a:lnSpc>
              <a:spcBef>
                <a:spcPts val="500"/>
              </a:spcBef>
              <a:spcAft>
                <a:spcPts val="0"/>
              </a:spcAft>
              <a:buSzPts val="1400"/>
              <a:buNone/>
            </a:pPr>
            <a:r>
              <a:rPr lang="en-GB"/>
              <a:t>Service development and API integration</a:t>
            </a:r>
            <a:endParaRPr/>
          </a:p>
          <a:p>
            <a:pPr indent="0" lvl="0" marL="0" rtl="0" algn="l">
              <a:lnSpc>
                <a:spcPct val="120000"/>
              </a:lnSpc>
              <a:spcBef>
                <a:spcPts val="500"/>
              </a:spcBef>
              <a:spcAft>
                <a:spcPts val="0"/>
              </a:spcAft>
              <a:buSzPts val="1400"/>
              <a:buNone/>
            </a:pPr>
            <a:r>
              <a:rPr lang="en-GB"/>
              <a:t>	API development stacks</a:t>
            </a:r>
            <a:endParaRPr/>
          </a:p>
          <a:p>
            <a:pPr indent="0" lvl="0" marL="0" rtl="0" algn="l">
              <a:lnSpc>
                <a:spcPct val="120000"/>
              </a:lnSpc>
              <a:spcBef>
                <a:spcPts val="500"/>
              </a:spcBef>
              <a:spcAft>
                <a:spcPts val="0"/>
              </a:spcAft>
              <a:buSzPts val="1400"/>
              <a:buNone/>
            </a:pPr>
            <a:r>
              <a:rPr lang="en-GB"/>
              <a:t>	API design and architecture</a:t>
            </a:r>
            <a:endParaRPr/>
          </a:p>
          <a:p>
            <a:pPr indent="0" lvl="0" marL="0" rtl="0" algn="l">
              <a:lnSpc>
                <a:spcPct val="120000"/>
              </a:lnSpc>
              <a:spcBef>
                <a:spcPts val="500"/>
              </a:spcBef>
              <a:spcAft>
                <a:spcPts val="0"/>
              </a:spcAft>
              <a:buSzPts val="1400"/>
              <a:buNone/>
            </a:pPr>
            <a:r>
              <a:rPr lang="en-GB"/>
              <a:t>	SOA and Microservices approach</a:t>
            </a:r>
            <a:endParaRPr/>
          </a:p>
          <a:p>
            <a:pPr indent="0" lvl="0" marL="0" rtl="0" algn="l">
              <a:lnSpc>
                <a:spcPct val="120000"/>
              </a:lnSpc>
              <a:spcBef>
                <a:spcPts val="500"/>
              </a:spcBef>
              <a:spcAft>
                <a:spcPts val="0"/>
              </a:spcAft>
              <a:buSzPts val="1400"/>
              <a:buNone/>
            </a:pPr>
            <a:r>
              <a:rPr lang="en-GB"/>
              <a:t>Service design and integrated public services</a:t>
            </a:r>
            <a:endParaRPr/>
          </a:p>
          <a:p>
            <a:pPr indent="0" lvl="0" marL="0" rtl="0" algn="l">
              <a:lnSpc>
                <a:spcPct val="120000"/>
              </a:lnSpc>
              <a:spcBef>
                <a:spcPts val="500"/>
              </a:spcBef>
              <a:spcAft>
                <a:spcPts val="0"/>
              </a:spcAft>
              <a:buSzPts val="1400"/>
              <a:buNone/>
            </a:pPr>
            <a:r>
              <a:rPr lang="en-GB"/>
              <a:t>	Redesigning business services</a:t>
            </a:r>
            <a:endParaRPr/>
          </a:p>
          <a:p>
            <a:pPr indent="0" lvl="0" marL="0" rtl="0" algn="l">
              <a:lnSpc>
                <a:spcPct val="120000"/>
              </a:lnSpc>
              <a:spcBef>
                <a:spcPts val="500"/>
              </a:spcBef>
              <a:spcAft>
                <a:spcPts val="0"/>
              </a:spcAft>
              <a:buSzPts val="1400"/>
              <a:buNone/>
            </a:pPr>
            <a:r>
              <a:rPr lang="en-GB"/>
              <a:t>	Cooperation between MDAs</a:t>
            </a:r>
            <a:endParaRPr/>
          </a:p>
          <a:p>
            <a:pPr indent="0" lvl="0" marL="0" rtl="0" algn="l">
              <a:lnSpc>
                <a:spcPct val="120000"/>
              </a:lnSpc>
              <a:spcBef>
                <a:spcPts val="500"/>
              </a:spcBef>
              <a:spcAft>
                <a:spcPts val="0"/>
              </a:spcAft>
              <a:buSzPts val="1400"/>
              <a:buNone/>
            </a:pPr>
            <a:r>
              <a:rPr lang="en-GB"/>
              <a:t>Training and skill building (and LMS) available.</a:t>
            </a:r>
            <a:endParaRPr/>
          </a:p>
        </p:txBody>
      </p:sp>
      <p:sp>
        <p:nvSpPr>
          <p:cNvPr id="1083" name="Google Shape;1083;g32b3de7681c_1_841"/>
          <p:cNvSpPr txBox="1"/>
          <p:nvPr>
            <p:ph type="title"/>
          </p:nvPr>
        </p:nvSpPr>
        <p:spPr>
          <a:xfrm>
            <a:off x="5703868" y="1519200"/>
            <a:ext cx="6116700" cy="6858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5000"/>
              <a:buNone/>
            </a:pPr>
            <a:r>
              <a:rPr lang="en-GB"/>
              <a:t>Capacity Building</a:t>
            </a:r>
            <a:endParaRPr/>
          </a:p>
        </p:txBody>
      </p:sp>
      <p:sp>
        <p:nvSpPr>
          <p:cNvPr id="1084" name="Google Shape;1084;g32b3de7681c_1_841"/>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
        <p:nvSpPr>
          <p:cNvPr id="1085" name="Google Shape;1085;g32b3de7681c_1_841"/>
          <p:cNvSpPr/>
          <p:nvPr>
            <p:ph idx="3" type="pic"/>
          </p:nvPr>
        </p:nvSpPr>
        <p:spPr>
          <a:xfrm>
            <a:off x="0" y="0"/>
            <a:ext cx="5448300" cy="6857700"/>
          </a:xfrm>
          <a:prstGeom prst="rect">
            <a:avLst/>
          </a:prstGeom>
          <a:solidFill>
            <a:srgbClr val="FAFAF9"/>
          </a:solidFill>
          <a:ln>
            <a:noFill/>
          </a:ln>
        </p:spPr>
      </p:sp>
      <p:sp>
        <p:nvSpPr>
          <p:cNvPr id="1086" name="Google Shape;1086;g32b3de7681c_1_841"/>
          <p:cNvSpPr txBox="1"/>
          <p:nvPr>
            <p:ph idx="4" type="body"/>
          </p:nvPr>
        </p:nvSpPr>
        <p:spPr>
          <a:xfrm>
            <a:off x="371475" y="379325"/>
            <a:ext cx="147600" cy="216000"/>
          </a:xfrm>
          <a:prstGeom prst="rect">
            <a:avLst/>
          </a:prstGeom>
          <a:blipFill rotWithShape="1">
            <a:blip r:embed="rId3">
              <a:alphaModFix/>
            </a:blip>
            <a:stretch>
              <a:fillRect b="0" l="0" r="0" t="0"/>
            </a:stretch>
          </a:blipFill>
          <a:ln>
            <a:noFill/>
          </a:ln>
        </p:spPr>
        <p:txBody>
          <a:bodyPr anchorCtr="0" anchor="ctr" bIns="0" lIns="0" spcFirstLastPara="1" rIns="0" wrap="square" tIns="0">
            <a:noAutofit/>
          </a:bodyPr>
          <a:lstStyle/>
          <a:p>
            <a:pPr indent="0" lvl="0" marL="0" rtl="0" algn="ctr">
              <a:lnSpc>
                <a:spcPct val="120000"/>
              </a:lnSpc>
              <a:spcBef>
                <a:spcPts val="500"/>
              </a:spcBef>
              <a:spcAft>
                <a:spcPts val="0"/>
              </a:spcAft>
              <a:buSzPts val="100"/>
              <a:buNone/>
            </a:pPr>
            <a:r>
              <a:t/>
            </a:r>
            <a:endParaRPr/>
          </a:p>
        </p:txBody>
      </p:sp>
      <p:pic>
        <p:nvPicPr>
          <p:cNvPr id="1087" name="Google Shape;1087;g32b3de7681c_1_841"/>
          <p:cNvPicPr preferRelativeResize="0"/>
          <p:nvPr/>
        </p:nvPicPr>
        <p:blipFill rotWithShape="1">
          <a:blip r:embed="rId4">
            <a:alphaModFix/>
          </a:blip>
          <a:srcRect b="0" l="768" r="-768" t="0"/>
          <a:stretch/>
        </p:blipFill>
        <p:spPr>
          <a:xfrm>
            <a:off x="-4842710" y="0"/>
            <a:ext cx="10291021" cy="6858001"/>
          </a:xfrm>
          <a:prstGeom prst="rect">
            <a:avLst/>
          </a:prstGeom>
          <a:solidFill>
            <a:srgbClr val="FAFAF9"/>
          </a:solid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sp>
        <p:nvSpPr>
          <p:cNvPr id="1093" name="Google Shape;1093;g32b3de7681c_1_894"/>
          <p:cNvSpPr txBox="1"/>
          <p:nvPr>
            <p:ph idx="1" type="body"/>
          </p:nvPr>
        </p:nvSpPr>
        <p:spPr>
          <a:xfrm>
            <a:off x="4443525" y="840400"/>
            <a:ext cx="7377000" cy="55161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rPr lang="en-GB" sz="1600"/>
              <a:t>Member management process</a:t>
            </a:r>
            <a:endParaRPr sz="1600"/>
          </a:p>
          <a:p>
            <a:pPr indent="-330200" lvl="0" marL="457200" rtl="0" algn="l">
              <a:lnSpc>
                <a:spcPct val="120000"/>
              </a:lnSpc>
              <a:spcBef>
                <a:spcPts val="500"/>
              </a:spcBef>
              <a:spcAft>
                <a:spcPts val="0"/>
              </a:spcAft>
              <a:buSzPts val="1600"/>
              <a:buChar char="•"/>
            </a:pPr>
            <a:r>
              <a:rPr lang="en-GB" sz="1600"/>
              <a:t>Tools and channels to exchange configuration anchor and CSRs and certificates</a:t>
            </a:r>
            <a:endParaRPr sz="1600"/>
          </a:p>
          <a:p>
            <a:pPr indent="-330200" lvl="0" marL="457200" rtl="0" algn="l">
              <a:lnSpc>
                <a:spcPct val="120000"/>
              </a:lnSpc>
              <a:spcBef>
                <a:spcPts val="0"/>
              </a:spcBef>
              <a:spcAft>
                <a:spcPts val="0"/>
              </a:spcAft>
              <a:buSzPts val="1600"/>
              <a:buChar char="•"/>
            </a:pPr>
            <a:r>
              <a:rPr lang="en-GB" sz="1600"/>
              <a:t>Technical order of steps for operators</a:t>
            </a:r>
            <a:endParaRPr sz="1600"/>
          </a:p>
          <a:p>
            <a:pPr indent="-330200" lvl="0" marL="457200" rtl="0" algn="l">
              <a:lnSpc>
                <a:spcPct val="120000"/>
              </a:lnSpc>
              <a:spcBef>
                <a:spcPts val="0"/>
              </a:spcBef>
              <a:spcAft>
                <a:spcPts val="0"/>
              </a:spcAft>
              <a:buSzPts val="1600"/>
              <a:buChar char="•"/>
            </a:pPr>
            <a:r>
              <a:rPr lang="en-GB" sz="1600"/>
              <a:t>For users, steps to join / guide</a:t>
            </a:r>
            <a:endParaRPr sz="1600"/>
          </a:p>
          <a:p>
            <a:pPr indent="-330200" lvl="0" marL="457200" rtl="0" algn="l">
              <a:lnSpc>
                <a:spcPct val="120000"/>
              </a:lnSpc>
              <a:spcBef>
                <a:spcPts val="0"/>
              </a:spcBef>
              <a:spcAft>
                <a:spcPts val="0"/>
              </a:spcAft>
              <a:buSzPts val="1600"/>
              <a:buChar char="•"/>
            </a:pPr>
            <a:r>
              <a:rPr lang="en-GB" sz="1600"/>
              <a:t>Terms of use (initial)</a:t>
            </a:r>
            <a:endParaRPr sz="1600"/>
          </a:p>
          <a:p>
            <a:pPr indent="0" lvl="0" marL="0" rtl="0" algn="l">
              <a:lnSpc>
                <a:spcPct val="120000"/>
              </a:lnSpc>
              <a:spcBef>
                <a:spcPts val="500"/>
              </a:spcBef>
              <a:spcAft>
                <a:spcPts val="0"/>
              </a:spcAft>
              <a:buSzPts val="1400"/>
              <a:buNone/>
            </a:pPr>
            <a:r>
              <a:rPr lang="en-GB" sz="1600"/>
              <a:t>SLA for all client facing instances</a:t>
            </a:r>
            <a:endParaRPr sz="1600"/>
          </a:p>
          <a:p>
            <a:pPr indent="0" lvl="0" marL="0" rtl="0" algn="l">
              <a:lnSpc>
                <a:spcPct val="120000"/>
              </a:lnSpc>
              <a:spcBef>
                <a:spcPts val="500"/>
              </a:spcBef>
              <a:spcAft>
                <a:spcPts val="0"/>
              </a:spcAft>
              <a:buSzPts val="1400"/>
              <a:buNone/>
            </a:pPr>
            <a:r>
              <a:rPr lang="en-GB" sz="1600"/>
              <a:t>Engage members</a:t>
            </a:r>
            <a:endParaRPr sz="1600"/>
          </a:p>
          <a:p>
            <a:pPr indent="-330200" lvl="0" marL="457200" rtl="0" algn="l">
              <a:lnSpc>
                <a:spcPct val="120000"/>
              </a:lnSpc>
              <a:spcBef>
                <a:spcPts val="500"/>
              </a:spcBef>
              <a:spcAft>
                <a:spcPts val="0"/>
              </a:spcAft>
              <a:buSzPts val="1600"/>
              <a:buChar char="•"/>
            </a:pPr>
            <a:r>
              <a:rPr lang="en-GB" sz="1600"/>
              <a:t>At all levels (higher executives, process owners, engineers/architects/developers)</a:t>
            </a:r>
            <a:endParaRPr sz="1600"/>
          </a:p>
          <a:p>
            <a:pPr indent="-330200" lvl="0" marL="457200" rtl="0" algn="l">
              <a:lnSpc>
                <a:spcPct val="120000"/>
              </a:lnSpc>
              <a:spcBef>
                <a:spcPts val="0"/>
              </a:spcBef>
              <a:spcAft>
                <a:spcPts val="0"/>
              </a:spcAft>
              <a:buSzPts val="1600"/>
              <a:buChar char="•"/>
            </a:pPr>
            <a:r>
              <a:rPr lang="en-GB" sz="1600"/>
              <a:t>Facilitate member-to-member integration negotiations</a:t>
            </a:r>
            <a:endParaRPr sz="1600"/>
          </a:p>
          <a:p>
            <a:pPr indent="-330200" lvl="0" marL="457200" rtl="0" algn="l">
              <a:lnSpc>
                <a:spcPct val="120000"/>
              </a:lnSpc>
              <a:spcBef>
                <a:spcPts val="0"/>
              </a:spcBef>
              <a:spcAft>
                <a:spcPts val="0"/>
              </a:spcAft>
              <a:buSzPts val="1600"/>
              <a:buChar char="•"/>
            </a:pPr>
            <a:r>
              <a:rPr lang="en-GB" sz="1600"/>
              <a:t>Continue</a:t>
            </a:r>
            <a:endParaRPr sz="1600"/>
          </a:p>
          <a:p>
            <a:pPr indent="0" lvl="0" marL="0" rtl="0" algn="l">
              <a:lnSpc>
                <a:spcPct val="120000"/>
              </a:lnSpc>
              <a:spcBef>
                <a:spcPts val="500"/>
              </a:spcBef>
              <a:spcAft>
                <a:spcPts val="0"/>
              </a:spcAft>
              <a:buSzPts val="1400"/>
              <a:buNone/>
            </a:pPr>
            <a:r>
              <a:rPr lang="en-GB" sz="1600"/>
              <a:t>Build capacity (trainings and support) for clients</a:t>
            </a:r>
            <a:endParaRPr sz="1600"/>
          </a:p>
          <a:p>
            <a:pPr indent="0" lvl="0" marL="0" rtl="0" algn="l">
              <a:lnSpc>
                <a:spcPct val="120000"/>
              </a:lnSpc>
              <a:spcBef>
                <a:spcPts val="500"/>
              </a:spcBef>
              <a:spcAft>
                <a:spcPts val="0"/>
              </a:spcAft>
              <a:buSzPts val="1400"/>
              <a:buNone/>
            </a:pPr>
            <a:r>
              <a:rPr lang="en-GB" sz="1600"/>
              <a:t>Identify local barriers for using X-Road</a:t>
            </a:r>
            <a:endParaRPr sz="1600"/>
          </a:p>
        </p:txBody>
      </p:sp>
      <p:sp>
        <p:nvSpPr>
          <p:cNvPr id="1094" name="Google Shape;1094;g32b3de7681c_1_894"/>
          <p:cNvSpPr txBox="1"/>
          <p:nvPr>
            <p:ph type="title"/>
          </p:nvPr>
        </p:nvSpPr>
        <p:spPr>
          <a:xfrm>
            <a:off x="371475" y="1125539"/>
            <a:ext cx="3578100" cy="51294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3000"/>
              <a:buNone/>
            </a:pPr>
            <a:r>
              <a:rPr lang="en-GB" sz="5000"/>
              <a:t>Operator Roadmap</a:t>
            </a:r>
            <a:endParaRPr/>
          </a:p>
        </p:txBody>
      </p:sp>
      <p:sp>
        <p:nvSpPr>
          <p:cNvPr id="1095" name="Google Shape;1095;g32b3de7681c_1_894"/>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
        <p:nvSpPr>
          <p:cNvPr id="1096" name="Google Shape;1096;g32b3de7681c_1_894"/>
          <p:cNvSpPr txBox="1"/>
          <p:nvPr>
            <p:ph idx="1" type="body"/>
          </p:nvPr>
        </p:nvSpPr>
        <p:spPr>
          <a:xfrm>
            <a:off x="368828" y="4143375"/>
            <a:ext cx="3391500" cy="23028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2000"/>
              <a:buNone/>
            </a:pPr>
            <a:r>
              <a:rPr lang="en-GB"/>
              <a:t>What are the highest priority things that must be done to ensure good start of the operation of the p platform?</a:t>
            </a:r>
            <a:endParaRPr/>
          </a:p>
        </p:txBody>
      </p:sp>
      <p:sp>
        <p:nvSpPr>
          <p:cNvPr id="1097" name="Google Shape;1097;g32b3de7681c_1_894"/>
          <p:cNvSpPr txBox="1"/>
          <p:nvPr/>
        </p:nvSpPr>
        <p:spPr>
          <a:xfrm rot="-791885">
            <a:off x="7682181" y="5214587"/>
            <a:ext cx="3849889" cy="591025"/>
          </a:xfrm>
          <a:prstGeom prst="rect">
            <a:avLst/>
          </a:prstGeom>
          <a:solidFill>
            <a:srgbClr val="FE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Arial"/>
                <a:ea typeface="Arial"/>
                <a:cs typeface="Arial"/>
                <a:sym typeface="Arial"/>
              </a:rPr>
              <a:t>If it helps to bring in new members, </a:t>
            </a:r>
            <a:br>
              <a:rPr b="1" i="0" lang="en-GB" sz="1600" u="none" cap="none" strike="noStrike">
                <a:solidFill>
                  <a:schemeClr val="lt1"/>
                </a:solidFill>
                <a:latin typeface="Arial"/>
                <a:ea typeface="Arial"/>
                <a:cs typeface="Arial"/>
                <a:sym typeface="Arial"/>
              </a:rPr>
            </a:br>
            <a:r>
              <a:rPr b="1" i="0" lang="en-GB" sz="1600" u="none" cap="none" strike="noStrike">
                <a:solidFill>
                  <a:schemeClr val="lt1"/>
                </a:solidFill>
                <a:latin typeface="Arial"/>
                <a:ea typeface="Arial"/>
                <a:cs typeface="Arial"/>
                <a:sym typeface="Arial"/>
              </a:rPr>
              <a:t>then it is the right thing!</a:t>
            </a:r>
            <a:endParaRPr b="1" i="0" sz="1600" u="none" cap="none" strike="noStrike">
              <a:solidFill>
                <a:schemeClr val="lt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g32b3de7681c_1_704"/>
          <p:cNvSpPr txBox="1"/>
          <p:nvPr>
            <p:ph idx="1" type="body"/>
          </p:nvPr>
        </p:nvSpPr>
        <p:spPr>
          <a:xfrm>
            <a:off x="368825" y="3057625"/>
            <a:ext cx="4824000" cy="3179700"/>
          </a:xfrm>
          <a:prstGeom prst="rect">
            <a:avLst/>
          </a:prstGeom>
          <a:noFill/>
          <a:ln>
            <a:noFill/>
          </a:ln>
        </p:spPr>
        <p:txBody>
          <a:bodyPr anchorCtr="0" anchor="t" bIns="0" lIns="0" spcFirstLastPara="1" rIns="0" wrap="square" tIns="0">
            <a:noAutofit/>
          </a:bodyPr>
          <a:lstStyle/>
          <a:p>
            <a:pPr indent="-355600" lvl="0" marL="457200" rtl="0" algn="l">
              <a:lnSpc>
                <a:spcPct val="120000"/>
              </a:lnSpc>
              <a:spcBef>
                <a:spcPts val="500"/>
              </a:spcBef>
              <a:spcAft>
                <a:spcPts val="0"/>
              </a:spcAft>
              <a:buSzPts val="2000"/>
              <a:buChar char="●"/>
            </a:pPr>
            <a:r>
              <a:rPr lang="en-GB"/>
              <a:t>There is great potential between stakeholders - your members, clients and users. </a:t>
            </a:r>
            <a:endParaRPr/>
          </a:p>
          <a:p>
            <a:pPr indent="-355600" lvl="0" marL="457200" rtl="0" algn="l">
              <a:lnSpc>
                <a:spcPct val="120000"/>
              </a:lnSpc>
              <a:spcBef>
                <a:spcPts val="0"/>
              </a:spcBef>
              <a:spcAft>
                <a:spcPts val="0"/>
              </a:spcAft>
              <a:buSzPts val="2000"/>
              <a:buChar char="●"/>
            </a:pPr>
            <a:r>
              <a:rPr lang="en-GB"/>
              <a:t>Between themselves.</a:t>
            </a:r>
            <a:endParaRPr/>
          </a:p>
          <a:p>
            <a:pPr indent="-355600" lvl="0" marL="457200" rtl="0" algn="l">
              <a:lnSpc>
                <a:spcPct val="120000"/>
              </a:lnSpc>
              <a:spcBef>
                <a:spcPts val="0"/>
              </a:spcBef>
              <a:spcAft>
                <a:spcPts val="0"/>
              </a:spcAft>
              <a:buSzPts val="2000"/>
              <a:buChar char="●"/>
            </a:pPr>
            <a:r>
              <a:rPr lang="en-GB"/>
              <a:t>Arrange for the opportunities to meet.</a:t>
            </a:r>
            <a:endParaRPr/>
          </a:p>
        </p:txBody>
      </p:sp>
      <p:sp>
        <p:nvSpPr>
          <p:cNvPr id="1104" name="Google Shape;1104;g32b3de7681c_1_704"/>
          <p:cNvSpPr txBox="1"/>
          <p:nvPr>
            <p:ph type="title"/>
          </p:nvPr>
        </p:nvSpPr>
        <p:spPr>
          <a:xfrm>
            <a:off x="368825" y="1125545"/>
            <a:ext cx="4824000" cy="16623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5000"/>
              <a:buNone/>
            </a:pPr>
            <a:r>
              <a:rPr lang="en-GB"/>
              <a:t>Community</a:t>
            </a:r>
            <a:endParaRPr/>
          </a:p>
        </p:txBody>
      </p:sp>
      <p:sp>
        <p:nvSpPr>
          <p:cNvPr id="1105" name="Google Shape;1105;g32b3de7681c_1_704"/>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grpSp>
        <p:nvGrpSpPr>
          <p:cNvPr id="1106" name="Google Shape;1106;g32b3de7681c_1_704"/>
          <p:cNvGrpSpPr/>
          <p:nvPr/>
        </p:nvGrpSpPr>
        <p:grpSpPr>
          <a:xfrm>
            <a:off x="5750939" y="188954"/>
            <a:ext cx="5709579" cy="4032195"/>
            <a:chOff x="3062" y="281497"/>
            <a:chExt cx="5016323" cy="3537634"/>
          </a:xfrm>
        </p:grpSpPr>
        <p:sp>
          <p:nvSpPr>
            <p:cNvPr id="1107" name="Google Shape;1107;g32b3de7681c_1_704"/>
            <p:cNvSpPr/>
            <p:nvPr/>
          </p:nvSpPr>
          <p:spPr>
            <a:xfrm>
              <a:off x="1718594" y="2233931"/>
              <a:ext cx="1585200" cy="1585200"/>
            </a:xfrm>
            <a:prstGeom prst="ellipse">
              <a:avLst/>
            </a:prstGeom>
            <a:solidFill>
              <a:srgbClr val="BA6124"/>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g32b3de7681c_1_704"/>
            <p:cNvSpPr txBox="1"/>
            <p:nvPr/>
          </p:nvSpPr>
          <p:spPr>
            <a:xfrm>
              <a:off x="1793541" y="2466077"/>
              <a:ext cx="1435500" cy="11208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FFFFFF"/>
                </a:buClr>
                <a:buSzPts val="2500"/>
                <a:buFont typeface="Calibri"/>
                <a:buNone/>
              </a:pPr>
              <a:r>
                <a:rPr b="1" i="0" lang="en-GB" sz="2500" u="none" cap="none" strike="noStrike">
                  <a:solidFill>
                    <a:srgbClr val="FFFFFF"/>
                  </a:solidFill>
                  <a:latin typeface="Calibri"/>
                  <a:ea typeface="Calibri"/>
                  <a:cs typeface="Calibri"/>
                  <a:sym typeface="Calibri"/>
                </a:rPr>
                <a:t>Ecosystem</a:t>
              </a:r>
              <a:endParaRPr b="1" i="0" sz="1400" u="none" cap="none" strike="noStrike">
                <a:solidFill>
                  <a:srgbClr val="000000"/>
                </a:solidFill>
                <a:latin typeface="Arial"/>
                <a:ea typeface="Arial"/>
                <a:cs typeface="Arial"/>
                <a:sym typeface="Arial"/>
              </a:endParaRPr>
            </a:p>
          </p:txBody>
        </p:sp>
        <p:sp>
          <p:nvSpPr>
            <p:cNvPr id="1109" name="Google Shape;1109;g32b3de7681c_1_704"/>
            <p:cNvSpPr/>
            <p:nvPr/>
          </p:nvSpPr>
          <p:spPr>
            <a:xfrm rot="-8700346">
              <a:off x="640611" y="1937449"/>
              <a:ext cx="1275864" cy="451921"/>
            </a:xfrm>
            <a:prstGeom prst="leftArrow">
              <a:avLst>
                <a:gd fmla="val 60000" name="adj1"/>
                <a:gd fmla="val 50000" name="adj2"/>
              </a:avLst>
            </a:prstGeom>
            <a:solidFill>
              <a:srgbClr val="E176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g32b3de7681c_1_704"/>
            <p:cNvSpPr/>
            <p:nvPr/>
          </p:nvSpPr>
          <p:spPr>
            <a:xfrm>
              <a:off x="3062" y="1195177"/>
              <a:ext cx="1506000" cy="1204800"/>
            </a:xfrm>
            <a:prstGeom prst="roundRect">
              <a:avLst>
                <a:gd fmla="val 10000" name="adj"/>
              </a:avLst>
            </a:prstGeom>
            <a:solidFill>
              <a:srgbClr val="AC5A2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g32b3de7681c_1_704"/>
            <p:cNvSpPr txBox="1"/>
            <p:nvPr/>
          </p:nvSpPr>
          <p:spPr>
            <a:xfrm>
              <a:off x="38348" y="1230463"/>
              <a:ext cx="1435500" cy="11343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FFFFFF"/>
                </a:buClr>
                <a:buSzPts val="2200"/>
                <a:buFont typeface="Calibri"/>
                <a:buNone/>
              </a:pPr>
              <a:r>
                <a:rPr b="0" i="0" lang="en-GB" sz="2200" u="none" cap="none" strike="noStrike">
                  <a:solidFill>
                    <a:srgbClr val="FFFFFF"/>
                  </a:solidFill>
                  <a:latin typeface="Calibri"/>
                  <a:ea typeface="Calibri"/>
                  <a:cs typeface="Calibri"/>
                  <a:sym typeface="Calibri"/>
                </a:rPr>
                <a:t>Business IS</a:t>
              </a:r>
              <a:endParaRPr b="0" i="0" sz="1400" u="none" cap="none" strike="noStrike">
                <a:solidFill>
                  <a:srgbClr val="000000"/>
                </a:solidFill>
                <a:latin typeface="Arial"/>
                <a:ea typeface="Arial"/>
                <a:cs typeface="Arial"/>
                <a:sym typeface="Arial"/>
              </a:endParaRPr>
            </a:p>
          </p:txBody>
        </p:sp>
        <p:sp>
          <p:nvSpPr>
            <p:cNvPr id="1112" name="Google Shape;1112;g32b3de7681c_1_704"/>
            <p:cNvSpPr/>
            <p:nvPr/>
          </p:nvSpPr>
          <p:spPr>
            <a:xfrm rot="-5400000">
              <a:off x="1873248" y="1295827"/>
              <a:ext cx="1275900" cy="451800"/>
            </a:xfrm>
            <a:prstGeom prst="leftArrow">
              <a:avLst>
                <a:gd fmla="val 60000" name="adj1"/>
                <a:gd fmla="val 50000" name="adj2"/>
              </a:avLst>
            </a:prstGeom>
            <a:solidFill>
              <a:srgbClr val="EEA9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g32b3de7681c_1_704"/>
            <p:cNvSpPr/>
            <p:nvPr/>
          </p:nvSpPr>
          <p:spPr>
            <a:xfrm>
              <a:off x="1758223" y="281497"/>
              <a:ext cx="1506000" cy="1204800"/>
            </a:xfrm>
            <a:prstGeom prst="roundRect">
              <a:avLst>
                <a:gd fmla="val 10000" name="adj"/>
              </a:avLst>
            </a:prstGeom>
            <a:solidFill>
              <a:srgbClr val="EAA08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g32b3de7681c_1_704"/>
            <p:cNvSpPr txBox="1"/>
            <p:nvPr/>
          </p:nvSpPr>
          <p:spPr>
            <a:xfrm>
              <a:off x="1793509" y="316783"/>
              <a:ext cx="1435500" cy="11343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FFFFFF"/>
                </a:buClr>
                <a:buSzPts val="2200"/>
                <a:buFont typeface="Calibri"/>
                <a:buNone/>
              </a:pPr>
              <a:r>
                <a:rPr b="0" i="0" lang="en-GB" sz="2200" u="none" cap="none" strike="noStrike">
                  <a:solidFill>
                    <a:srgbClr val="FFFFFF"/>
                  </a:solidFill>
                  <a:latin typeface="Calibri"/>
                  <a:ea typeface="Calibri"/>
                  <a:cs typeface="Calibri"/>
                  <a:sym typeface="Calibri"/>
                </a:rPr>
                <a:t>X-Road Core</a:t>
              </a:r>
              <a:endParaRPr b="0" i="0" sz="1400" u="none" cap="none" strike="noStrike">
                <a:solidFill>
                  <a:srgbClr val="000000"/>
                </a:solidFill>
                <a:latin typeface="Arial"/>
                <a:ea typeface="Arial"/>
                <a:cs typeface="Arial"/>
                <a:sym typeface="Arial"/>
              </a:endParaRPr>
            </a:p>
          </p:txBody>
        </p:sp>
        <p:sp>
          <p:nvSpPr>
            <p:cNvPr id="1115" name="Google Shape;1115;g32b3de7681c_1_704"/>
            <p:cNvSpPr/>
            <p:nvPr/>
          </p:nvSpPr>
          <p:spPr>
            <a:xfrm rot="-2099654">
              <a:off x="3105970" y="1937574"/>
              <a:ext cx="1275864" cy="451921"/>
            </a:xfrm>
            <a:prstGeom prst="leftArrow">
              <a:avLst>
                <a:gd fmla="val 60000" name="adj1"/>
                <a:gd fmla="val 50000" name="adj2"/>
              </a:avLst>
            </a:prstGeom>
            <a:solidFill>
              <a:srgbClr val="EEA9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g32b3de7681c_1_704"/>
            <p:cNvSpPr/>
            <p:nvPr/>
          </p:nvSpPr>
          <p:spPr>
            <a:xfrm>
              <a:off x="3513385" y="1195177"/>
              <a:ext cx="1506000" cy="1204800"/>
            </a:xfrm>
            <a:prstGeom prst="roundRect">
              <a:avLst>
                <a:gd fmla="val 10000" name="adj"/>
              </a:avLst>
            </a:prstGeom>
            <a:solidFill>
              <a:srgbClr val="EAA08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g32b3de7681c_1_704"/>
            <p:cNvSpPr txBox="1"/>
            <p:nvPr/>
          </p:nvSpPr>
          <p:spPr>
            <a:xfrm>
              <a:off x="3548671" y="1230463"/>
              <a:ext cx="1435500" cy="11343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FFFFFF"/>
                </a:buClr>
                <a:buSzPts val="2200"/>
                <a:buFont typeface="Calibri"/>
                <a:buNone/>
              </a:pPr>
              <a:r>
                <a:rPr b="0" i="0" lang="en-GB" sz="2200" u="none" cap="none" strike="noStrike">
                  <a:solidFill>
                    <a:srgbClr val="FFFFFF"/>
                  </a:solidFill>
                  <a:latin typeface="Calibri"/>
                  <a:ea typeface="Calibri"/>
                  <a:cs typeface="Calibri"/>
                  <a:sym typeface="Calibri"/>
                </a:rPr>
                <a:t>Community tools</a:t>
              </a:r>
              <a:endParaRPr b="0" i="0" sz="1400" u="none" cap="none" strike="noStrike">
                <a:solidFill>
                  <a:srgbClr val="000000"/>
                </a:solidFill>
                <a:latin typeface="Arial"/>
                <a:ea typeface="Arial"/>
                <a:cs typeface="Arial"/>
                <a:sym typeface="Arial"/>
              </a:endParaRPr>
            </a:p>
          </p:txBody>
        </p:sp>
      </p:grpSp>
      <p:pic>
        <p:nvPicPr>
          <p:cNvPr id="1118" name="Google Shape;1118;g32b3de7681c_1_704"/>
          <p:cNvPicPr preferRelativeResize="0"/>
          <p:nvPr/>
        </p:nvPicPr>
        <p:blipFill rotWithShape="1">
          <a:blip r:embed="rId3">
            <a:alphaModFix/>
          </a:blip>
          <a:srcRect b="0" l="0" r="0" t="0"/>
          <a:stretch/>
        </p:blipFill>
        <p:spPr>
          <a:xfrm>
            <a:off x="8440623" y="4489576"/>
            <a:ext cx="3789475" cy="236842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14"/>
          <p:cNvSpPr txBox="1"/>
          <p:nvPr>
            <p:ph idx="1" type="body"/>
          </p:nvPr>
        </p:nvSpPr>
        <p:spPr>
          <a:xfrm>
            <a:off x="368834" y="4143375"/>
            <a:ext cx="4823900" cy="2093912"/>
          </a:xfrm>
          <a:prstGeom prst="rect">
            <a:avLst/>
          </a:prstGeom>
          <a:noFill/>
          <a:ln>
            <a:noFill/>
          </a:ln>
        </p:spPr>
        <p:txBody>
          <a:bodyPr anchorCtr="0" anchor="t" bIns="0" lIns="0" spcFirstLastPara="1" rIns="0" wrap="square" tIns="0">
            <a:noAutofit/>
          </a:bodyPr>
          <a:lstStyle/>
          <a:p>
            <a:pPr indent="-228600" lvl="0" marL="457200" rtl="0" algn="l">
              <a:lnSpc>
                <a:spcPct val="120000"/>
              </a:lnSpc>
              <a:spcBef>
                <a:spcPts val="500"/>
              </a:spcBef>
              <a:spcAft>
                <a:spcPts val="0"/>
              </a:spcAft>
              <a:buClr>
                <a:schemeClr val="accent1"/>
              </a:buClr>
              <a:buSzPts val="2000"/>
              <a:buNone/>
            </a:pPr>
            <a:r>
              <a:rPr lang="en-GB"/>
              <a:t>Not naminng names but …</a:t>
            </a:r>
            <a:endParaRPr/>
          </a:p>
        </p:txBody>
      </p:sp>
      <p:sp>
        <p:nvSpPr>
          <p:cNvPr id="1124" name="Google Shape;1124;p14"/>
          <p:cNvSpPr txBox="1"/>
          <p:nvPr>
            <p:ph type="title"/>
          </p:nvPr>
        </p:nvSpPr>
        <p:spPr>
          <a:xfrm>
            <a:off x="368833" y="1125539"/>
            <a:ext cx="4823900" cy="301697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Clr>
                <a:schemeClr val="dk1"/>
              </a:buClr>
              <a:buSzPts val="5000"/>
              <a:buFont typeface="Arial"/>
              <a:buNone/>
            </a:pPr>
            <a:r>
              <a:rPr lang="en-GB"/>
              <a:t>How X-Road Has Failed?</a:t>
            </a:r>
            <a:endParaRPr/>
          </a:p>
        </p:txBody>
      </p:sp>
      <p:sp>
        <p:nvSpPr>
          <p:cNvPr id="1125" name="Google Shape;1125;p14"/>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700"/>
              <a:buNone/>
            </a:pPr>
            <a:fld id="{00000000-1234-1234-1234-123412341234}" type="slidenum">
              <a:rPr lang="en-GB"/>
              <a:t>‹#›</a:t>
            </a:fld>
            <a:endParaRPr/>
          </a:p>
        </p:txBody>
      </p:sp>
      <p:pic>
        <p:nvPicPr>
          <p:cNvPr id="1126" name="Google Shape;1126;p14"/>
          <p:cNvPicPr preferRelativeResize="0"/>
          <p:nvPr/>
        </p:nvPicPr>
        <p:blipFill rotWithShape="1">
          <a:blip r:embed="rId3">
            <a:alphaModFix/>
          </a:blip>
          <a:srcRect b="0" l="0" r="0" t="0"/>
          <a:stretch/>
        </p:blipFill>
        <p:spPr>
          <a:xfrm>
            <a:off x="5497534" y="997577"/>
            <a:ext cx="6694467" cy="50208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g322d63a9173_0_222"/>
          <p:cNvSpPr txBox="1"/>
          <p:nvPr>
            <p:ph type="title"/>
          </p:nvPr>
        </p:nvSpPr>
        <p:spPr>
          <a:xfrm>
            <a:off x="371475" y="1125538"/>
            <a:ext cx="3560700" cy="51117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Clr>
                <a:schemeClr val="accent3"/>
              </a:buClr>
              <a:buSzPts val="3000"/>
              <a:buFont typeface="Arial"/>
              <a:buNone/>
            </a:pPr>
            <a:r>
              <a:rPr lang="en-GB"/>
              <a:t>Questions?</a:t>
            </a:r>
            <a:endParaRPr/>
          </a:p>
        </p:txBody>
      </p:sp>
      <p:pic>
        <p:nvPicPr>
          <p:cNvPr descr="Back of people's heads and raised hands at corporate presentation with speaker and whiteboard out of focus in background" id="1132" name="Google Shape;1132;g322d63a9173_0_222"/>
          <p:cNvPicPr preferRelativeResize="0"/>
          <p:nvPr>
            <p:ph idx="1" type="body"/>
          </p:nvPr>
        </p:nvPicPr>
        <p:blipFill rotWithShape="1">
          <a:blip r:embed="rId3">
            <a:alphaModFix/>
          </a:blip>
          <a:srcRect b="0" l="0" r="0" t="0"/>
          <a:stretch/>
        </p:blipFill>
        <p:spPr>
          <a:xfrm>
            <a:off x="4769708" y="1520824"/>
            <a:ext cx="6676500" cy="4716600"/>
          </a:xfrm>
          <a:prstGeom prst="rect">
            <a:avLst/>
          </a:prstGeom>
          <a:noFill/>
          <a:ln>
            <a:noFill/>
          </a:ln>
        </p:spPr>
      </p:pic>
      <p:sp>
        <p:nvSpPr>
          <p:cNvPr id="1133" name="Google Shape;1133;g322d63a9173_0_222"/>
          <p:cNvSpPr txBox="1"/>
          <p:nvPr>
            <p:ph idx="2" type="body"/>
          </p:nvPr>
        </p:nvSpPr>
        <p:spPr>
          <a:xfrm>
            <a:off x="4443391" y="1125538"/>
            <a:ext cx="7377000" cy="2874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id="1139" name="Google Shape;1139;p22"/>
          <p:cNvSpPr txBox="1"/>
          <p:nvPr>
            <p:ph idx="1" type="body"/>
          </p:nvPr>
        </p:nvSpPr>
        <p:spPr>
          <a:xfrm>
            <a:off x="371478" y="1125538"/>
            <a:ext cx="3560773" cy="287337"/>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accent2"/>
              </a:buClr>
              <a:buSzPts val="1200"/>
              <a:buNone/>
            </a:pPr>
            <a:r>
              <a:t/>
            </a:r>
            <a:endParaRPr/>
          </a:p>
        </p:txBody>
      </p:sp>
      <p:sp>
        <p:nvSpPr>
          <p:cNvPr id="1140" name="Google Shape;1140;p22"/>
          <p:cNvSpPr txBox="1"/>
          <p:nvPr>
            <p:ph idx="2" type="body"/>
          </p:nvPr>
        </p:nvSpPr>
        <p:spPr>
          <a:xfrm>
            <a:off x="4187828" y="6237288"/>
            <a:ext cx="7632696" cy="329767"/>
          </a:xfrm>
          <a:prstGeom prst="rect">
            <a:avLst/>
          </a:prstGeom>
          <a:noFill/>
          <a:ln>
            <a:noFill/>
          </a:ln>
        </p:spPr>
        <p:txBody>
          <a:bodyPr anchorCtr="0" anchor="ctr" bIns="0" lIns="0" spcFirstLastPara="1" rIns="0" wrap="square" tIns="0">
            <a:noAutofit/>
          </a:bodyPr>
          <a:lstStyle/>
          <a:p>
            <a:pPr indent="-285750" lvl="0" marL="285750" rtl="0" algn="l">
              <a:lnSpc>
                <a:spcPct val="120000"/>
              </a:lnSpc>
              <a:spcBef>
                <a:spcPts val="0"/>
              </a:spcBef>
              <a:spcAft>
                <a:spcPts val="0"/>
              </a:spcAft>
              <a:buClr>
                <a:srgbClr val="5D5D66"/>
              </a:buClr>
              <a:buSzPts val="1000"/>
              <a:buFont typeface="Arial"/>
              <a:buNone/>
            </a:pPr>
            <a:r>
              <a:t/>
            </a:r>
            <a:endParaRPr/>
          </a:p>
        </p:txBody>
      </p:sp>
      <p:sp>
        <p:nvSpPr>
          <p:cNvPr id="1141" name="Google Shape;1141;p22"/>
          <p:cNvSpPr/>
          <p:nvPr>
            <p:ph idx="3" type="chart"/>
          </p:nvPr>
        </p:nvSpPr>
        <p:spPr>
          <a:xfrm>
            <a:off x="4187825" y="1125537"/>
            <a:ext cx="7632698" cy="5111751"/>
          </a:xfrm>
          <a:prstGeom prst="rect">
            <a:avLst/>
          </a:prstGeom>
          <a:solidFill>
            <a:srgbClr val="F2F2F2"/>
          </a:solidFill>
          <a:ln>
            <a:noFill/>
          </a:ln>
        </p:spPr>
        <p:txBody>
          <a:bodyPr anchorCtr="0" anchor="t" bIns="0" lIns="0" spcFirstLastPara="1" rIns="0" wrap="square" tIns="684000">
            <a:noAutofit/>
          </a:bodyPr>
          <a:lstStyle/>
          <a:p>
            <a:pPr indent="0" lvl="0" marL="0" marR="0" rtl="0" algn="ctr">
              <a:lnSpc>
                <a:spcPct val="12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42" name="Google Shape;1142;p22"/>
          <p:cNvSpPr txBox="1"/>
          <p:nvPr>
            <p:ph idx="4" type="body"/>
          </p:nvPr>
        </p:nvSpPr>
        <p:spPr>
          <a:xfrm>
            <a:off x="371478" y="2997288"/>
            <a:ext cx="3560773" cy="32400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500"/>
              </a:spcBef>
              <a:spcAft>
                <a:spcPts val="0"/>
              </a:spcAft>
              <a:buClr>
                <a:schemeClr val="dk1"/>
              </a:buClr>
              <a:buSzPts val="1400"/>
              <a:buChar char="•"/>
            </a:pPr>
            <a:r>
              <a:rPr lang="en-GB"/>
              <a:t>20 questions</a:t>
            </a:r>
            <a:endParaRPr/>
          </a:p>
          <a:p>
            <a:pPr indent="-285750" lvl="0" marL="285750" rtl="0" algn="l">
              <a:lnSpc>
                <a:spcPct val="120000"/>
              </a:lnSpc>
              <a:spcBef>
                <a:spcPts val="500"/>
              </a:spcBef>
              <a:spcAft>
                <a:spcPts val="0"/>
              </a:spcAft>
              <a:buSzPts val="1400"/>
              <a:buChar char="•"/>
            </a:pPr>
            <a:r>
              <a:rPr lang="en-GB"/>
              <a:t>70% to pass</a:t>
            </a:r>
            <a:endParaRPr/>
          </a:p>
          <a:p>
            <a:pPr indent="-285750" lvl="0" marL="285750" rtl="0" algn="l">
              <a:lnSpc>
                <a:spcPct val="120000"/>
              </a:lnSpc>
              <a:spcBef>
                <a:spcPts val="500"/>
              </a:spcBef>
              <a:spcAft>
                <a:spcPts val="0"/>
              </a:spcAft>
              <a:buSzPts val="1400"/>
              <a:buChar char="•"/>
            </a:pPr>
            <a:r>
              <a:rPr lang="en-GB"/>
              <a:t>lms.xroad.gov.tm</a:t>
            </a:r>
            <a:endParaRPr/>
          </a:p>
        </p:txBody>
      </p:sp>
      <p:sp>
        <p:nvSpPr>
          <p:cNvPr id="1143" name="Google Shape;1143;p22"/>
          <p:cNvSpPr txBox="1"/>
          <p:nvPr>
            <p:ph type="title"/>
          </p:nvPr>
        </p:nvSpPr>
        <p:spPr>
          <a:xfrm>
            <a:off x="371478" y="1520825"/>
            <a:ext cx="3560773" cy="138863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GB"/>
              <a:t>Test</a:t>
            </a:r>
            <a:endParaRPr/>
          </a:p>
        </p:txBody>
      </p:sp>
      <p:sp>
        <p:nvSpPr>
          <p:cNvPr id="1144" name="Google Shape;1144;p22"/>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700"/>
              <a:buNone/>
            </a:pPr>
            <a:fld id="{00000000-1234-1234-1234-123412341234}" type="slidenum">
              <a:rPr lang="en-GB"/>
              <a:t>‹#›</a:t>
            </a:fld>
            <a:endParaRPr/>
          </a:p>
        </p:txBody>
      </p:sp>
      <p:pic>
        <p:nvPicPr>
          <p:cNvPr descr="Empty road with rocky cliffs on the side" id="1145" name="Google Shape;1145;p22"/>
          <p:cNvPicPr preferRelativeResize="0"/>
          <p:nvPr/>
        </p:nvPicPr>
        <p:blipFill rotWithShape="1">
          <a:blip r:embed="rId3">
            <a:alphaModFix/>
          </a:blip>
          <a:srcRect b="0" l="0" r="0" t="0"/>
          <a:stretch/>
        </p:blipFill>
        <p:spPr>
          <a:xfrm>
            <a:off x="4187825" y="1166208"/>
            <a:ext cx="7772400" cy="50710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23"/>
          <p:cNvSpPr txBox="1"/>
          <p:nvPr>
            <p:ph idx="1" type="body"/>
          </p:nvPr>
        </p:nvSpPr>
        <p:spPr>
          <a:xfrm>
            <a:off x="371475" y="3429000"/>
            <a:ext cx="5724922" cy="283760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5000"/>
              <a:buNone/>
            </a:pPr>
            <a:r>
              <a:rPr lang="en-GB"/>
              <a:t>Thank you!</a:t>
            </a:r>
            <a:endParaRPr/>
          </a:p>
        </p:txBody>
      </p:sp>
      <p:sp>
        <p:nvSpPr>
          <p:cNvPr id="1151" name="Google Shape;1151;p23"/>
          <p:cNvSpPr txBox="1"/>
          <p:nvPr>
            <p:ph idx="12" type="sldNum"/>
          </p:nvPr>
        </p:nvSpPr>
        <p:spPr>
          <a:xfrm>
            <a:off x="11460525" y="372252"/>
            <a:ext cx="360000" cy="22225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700"/>
              <a:buNone/>
            </a:pPr>
            <a:fld id="{00000000-1234-1234-1234-123412341234}" type="slidenum">
              <a:rPr lang="en-GB"/>
              <a:t>‹#›</a:t>
            </a:fld>
            <a:endParaRPr/>
          </a:p>
        </p:txBody>
      </p:sp>
      <p:sp>
        <p:nvSpPr>
          <p:cNvPr id="1152" name="Google Shape;1152;p23"/>
          <p:cNvSpPr txBox="1"/>
          <p:nvPr>
            <p:ph idx="2" type="body"/>
          </p:nvPr>
        </p:nvSpPr>
        <p:spPr>
          <a:xfrm>
            <a:off x="371476" y="6316969"/>
            <a:ext cx="5724126" cy="397596"/>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rgbClr val="3AFF3D"/>
              </a:buClr>
              <a:buSzPts val="1000"/>
              <a:buNone/>
            </a:pPr>
            <a:r>
              <a:t/>
            </a:r>
            <a:endParaRPr/>
          </a:p>
        </p:txBody>
      </p:sp>
      <p:sp>
        <p:nvSpPr>
          <p:cNvPr id="1153" name="Google Shape;1153;p23"/>
          <p:cNvSpPr txBox="1"/>
          <p:nvPr>
            <p:ph type="title"/>
          </p:nvPr>
        </p:nvSpPr>
        <p:spPr>
          <a:xfrm>
            <a:off x="371473" y="1125538"/>
            <a:ext cx="5724000" cy="1258887"/>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Clr>
                <a:schemeClr val="lt1"/>
              </a:buClr>
              <a:buSzPts val="1400"/>
              <a:buFont typeface="Arial"/>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32b3de7681c_1_517"/>
          <p:cNvSpPr txBox="1"/>
          <p:nvPr>
            <p:ph type="title"/>
          </p:nvPr>
        </p:nvSpPr>
        <p:spPr>
          <a:xfrm>
            <a:off x="371475" y="810578"/>
            <a:ext cx="11449800" cy="123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000"/>
              <a:buFont typeface="Arial"/>
              <a:buNone/>
            </a:pPr>
            <a:r>
              <a:rPr lang="en-GB"/>
              <a:t>Data Exchange</a:t>
            </a:r>
            <a:endParaRPr/>
          </a:p>
        </p:txBody>
      </p:sp>
      <p:sp>
        <p:nvSpPr>
          <p:cNvPr id="460" name="Google Shape;460;g32b3de7681c_1_517"/>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700"/>
              <a:buNone/>
            </a:pPr>
            <a:fld id="{00000000-1234-1234-1234-123412341234}" type="slidenum">
              <a:rPr lang="en-GB"/>
              <a:t>‹#›</a:t>
            </a:fld>
            <a:endParaRPr/>
          </a:p>
        </p:txBody>
      </p:sp>
      <p:grpSp>
        <p:nvGrpSpPr>
          <p:cNvPr id="461" name="Google Shape;461;g32b3de7681c_1_517"/>
          <p:cNvGrpSpPr/>
          <p:nvPr/>
        </p:nvGrpSpPr>
        <p:grpSpPr>
          <a:xfrm>
            <a:off x="1315522" y="1520892"/>
            <a:ext cx="9384381" cy="4600882"/>
            <a:chOff x="926595" y="1430034"/>
            <a:chExt cx="6993875" cy="3428888"/>
          </a:xfrm>
        </p:grpSpPr>
        <p:sp>
          <p:nvSpPr>
            <p:cNvPr id="462" name="Google Shape;462;g32b3de7681c_1_517"/>
            <p:cNvSpPr/>
            <p:nvPr/>
          </p:nvSpPr>
          <p:spPr>
            <a:xfrm>
              <a:off x="1223628" y="2895786"/>
              <a:ext cx="1242300" cy="1087800"/>
            </a:xfrm>
            <a:prstGeom prst="roundRect">
              <a:avLst>
                <a:gd fmla="val 16667" name="adj"/>
              </a:avLst>
            </a:prstGeom>
            <a:gradFill>
              <a:gsLst>
                <a:gs pos="0">
                  <a:srgbClr val="7FB75F"/>
                </a:gs>
                <a:gs pos="50000">
                  <a:srgbClr val="6EB141"/>
                </a:gs>
                <a:gs pos="100000">
                  <a:srgbClr val="5FA134"/>
                </a:gs>
              </a:gsLst>
              <a:lin ang="5400012" scaled="0"/>
            </a:gradFill>
            <a:ln cap="flat" cmpd="sng" w="9525">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rPr b="0" i="0" lang="en-GB" sz="1400" u="none" cap="none" strike="noStrike">
                  <a:solidFill>
                    <a:schemeClr val="lt1"/>
                  </a:solidFill>
                  <a:latin typeface="Calibri"/>
                  <a:ea typeface="Calibri"/>
                  <a:cs typeface="Calibri"/>
                  <a:sym typeface="Calibri"/>
                </a:rPr>
                <a:t>Information System</a:t>
              </a:r>
              <a:endParaRPr b="0" i="0" sz="1100" u="none" cap="none" strike="noStrike">
                <a:solidFill>
                  <a:schemeClr val="dk1"/>
                </a:solidFill>
                <a:latin typeface="Arial"/>
                <a:ea typeface="Arial"/>
                <a:cs typeface="Arial"/>
                <a:sym typeface="Arial"/>
              </a:endParaRPr>
            </a:p>
          </p:txBody>
        </p:sp>
        <p:sp>
          <p:nvSpPr>
            <p:cNvPr id="463" name="Google Shape;463;g32b3de7681c_1_517"/>
            <p:cNvSpPr/>
            <p:nvPr/>
          </p:nvSpPr>
          <p:spPr>
            <a:xfrm>
              <a:off x="926595" y="1430034"/>
              <a:ext cx="1836300" cy="2977800"/>
            </a:xfrm>
            <a:prstGeom prst="roundRect">
              <a:avLst>
                <a:gd fmla="val 16667" name="adj"/>
              </a:avLst>
            </a:prstGeom>
            <a:noFill/>
            <a:ln cap="flat" cmpd="sng" w="9525">
              <a:solidFill>
                <a:srgbClr val="38595A"/>
              </a:solidFill>
              <a:prstDash val="solid"/>
              <a:round/>
              <a:headEnd len="sm" w="sm" type="none"/>
              <a:tailEnd len="sm" w="sm" type="none"/>
            </a:ln>
          </p:spPr>
          <p:txBody>
            <a:bodyPr anchorCtr="0" anchor="b" bIns="34275" lIns="68575" spcFirstLastPara="1" rIns="68575" wrap="square" tIns="34275">
              <a:noAutofit/>
            </a:bodyPr>
            <a:lstStyle/>
            <a:p>
              <a:pPr indent="0" lvl="0" marL="0" marR="0" rtl="0" algn="ctr">
                <a:lnSpc>
                  <a:spcPct val="100000"/>
                </a:lnSpc>
                <a:spcBef>
                  <a:spcPts val="0"/>
                </a:spcBef>
                <a:spcAft>
                  <a:spcPts val="0"/>
                </a:spcAft>
                <a:buClr>
                  <a:srgbClr val="38595A"/>
                </a:buClr>
                <a:buSzPts val="1400"/>
                <a:buFont typeface="Calibri"/>
                <a:buNone/>
              </a:pPr>
              <a:r>
                <a:rPr b="0" i="0" lang="en-GB" sz="1400" u="none" cap="none" strike="noStrike">
                  <a:solidFill>
                    <a:srgbClr val="38595A"/>
                  </a:solidFill>
                  <a:latin typeface="Calibri"/>
                  <a:ea typeface="Calibri"/>
                  <a:cs typeface="Calibri"/>
                  <a:sym typeface="Calibri"/>
                </a:rPr>
                <a:t>Organisation A, B, ...</a:t>
              </a:r>
              <a:endParaRPr b="0" i="0" sz="1100" u="none" cap="none" strike="noStrike">
                <a:solidFill>
                  <a:srgbClr val="38595A"/>
                </a:solidFill>
                <a:latin typeface="Arial"/>
                <a:ea typeface="Arial"/>
                <a:cs typeface="Arial"/>
                <a:sym typeface="Arial"/>
              </a:endParaRPr>
            </a:p>
          </p:txBody>
        </p:sp>
        <p:sp>
          <p:nvSpPr>
            <p:cNvPr id="464" name="Google Shape;464;g32b3de7681c_1_517"/>
            <p:cNvSpPr/>
            <p:nvPr/>
          </p:nvSpPr>
          <p:spPr>
            <a:xfrm>
              <a:off x="6381202" y="2895786"/>
              <a:ext cx="1242300" cy="1087800"/>
            </a:xfrm>
            <a:prstGeom prst="roundRect">
              <a:avLst>
                <a:gd fmla="val 16667" name="adj"/>
              </a:avLst>
            </a:prstGeom>
            <a:gradFill>
              <a:gsLst>
                <a:gs pos="0">
                  <a:srgbClr val="7FB75F"/>
                </a:gs>
                <a:gs pos="50000">
                  <a:srgbClr val="6EB141"/>
                </a:gs>
                <a:gs pos="100000">
                  <a:srgbClr val="5FA134"/>
                </a:gs>
              </a:gsLst>
              <a:lin ang="5400012" scaled="0"/>
            </a:gradFill>
            <a:ln cap="flat" cmpd="sng" w="9525">
              <a:solidFill>
                <a:schemeClr val="accent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rPr b="0" i="0" lang="en-GB" sz="1400" u="none" cap="none" strike="noStrike">
                  <a:solidFill>
                    <a:schemeClr val="lt1"/>
                  </a:solidFill>
                  <a:latin typeface="Calibri"/>
                  <a:ea typeface="Calibri"/>
                  <a:cs typeface="Calibri"/>
                  <a:sym typeface="Calibri"/>
                </a:rPr>
                <a:t>Information System</a:t>
              </a:r>
              <a:endParaRPr b="0" i="0" sz="1100" u="none" cap="none" strike="noStrike">
                <a:solidFill>
                  <a:schemeClr val="dk1"/>
                </a:solidFill>
                <a:latin typeface="Arial"/>
                <a:ea typeface="Arial"/>
                <a:cs typeface="Arial"/>
                <a:sym typeface="Arial"/>
              </a:endParaRPr>
            </a:p>
          </p:txBody>
        </p:sp>
        <p:sp>
          <p:nvSpPr>
            <p:cNvPr id="465" name="Google Shape;465;g32b3de7681c_1_517"/>
            <p:cNvSpPr/>
            <p:nvPr/>
          </p:nvSpPr>
          <p:spPr>
            <a:xfrm>
              <a:off x="6084170" y="1430034"/>
              <a:ext cx="1836300" cy="2977800"/>
            </a:xfrm>
            <a:prstGeom prst="roundRect">
              <a:avLst>
                <a:gd fmla="val 16667" name="adj"/>
              </a:avLst>
            </a:prstGeom>
            <a:noFill/>
            <a:ln cap="flat" cmpd="sng" w="9525">
              <a:solidFill>
                <a:srgbClr val="38595A"/>
              </a:solidFill>
              <a:prstDash val="solid"/>
              <a:round/>
              <a:headEnd len="sm" w="sm" type="none"/>
              <a:tailEnd len="sm" w="sm" type="none"/>
            </a:ln>
          </p:spPr>
          <p:txBody>
            <a:bodyPr anchorCtr="0" anchor="b" bIns="34275" lIns="68575" spcFirstLastPara="1" rIns="68575" wrap="square" tIns="34275">
              <a:noAutofit/>
            </a:bodyPr>
            <a:lstStyle/>
            <a:p>
              <a:pPr indent="0" lvl="0" marL="0" marR="0" rtl="0" algn="ctr">
                <a:lnSpc>
                  <a:spcPct val="100000"/>
                </a:lnSpc>
                <a:spcBef>
                  <a:spcPts val="0"/>
                </a:spcBef>
                <a:spcAft>
                  <a:spcPts val="0"/>
                </a:spcAft>
                <a:buClr>
                  <a:srgbClr val="38595A"/>
                </a:buClr>
                <a:buSzPts val="1400"/>
                <a:buFont typeface="Calibri"/>
                <a:buNone/>
              </a:pPr>
              <a:r>
                <a:rPr b="0" i="0" lang="en-GB" sz="1400" u="none" cap="none" strike="noStrike">
                  <a:solidFill>
                    <a:srgbClr val="38595A"/>
                  </a:solidFill>
                  <a:latin typeface="Calibri"/>
                  <a:ea typeface="Calibri"/>
                  <a:cs typeface="Calibri"/>
                  <a:sym typeface="Calibri"/>
                </a:rPr>
                <a:t>Organisation A, B, ...</a:t>
              </a:r>
              <a:endParaRPr b="0" i="0" sz="1100" u="none" cap="none" strike="noStrike">
                <a:solidFill>
                  <a:srgbClr val="38595A"/>
                </a:solidFill>
                <a:latin typeface="Arial"/>
                <a:ea typeface="Arial"/>
                <a:cs typeface="Arial"/>
                <a:sym typeface="Arial"/>
              </a:endParaRPr>
            </a:p>
          </p:txBody>
        </p:sp>
        <p:sp>
          <p:nvSpPr>
            <p:cNvPr id="466" name="Google Shape;466;g32b3de7681c_1_517"/>
            <p:cNvSpPr/>
            <p:nvPr/>
          </p:nvSpPr>
          <p:spPr>
            <a:xfrm>
              <a:off x="2465766" y="1846100"/>
              <a:ext cx="3915600" cy="803400"/>
            </a:xfrm>
            <a:prstGeom prst="leftRightArrow">
              <a:avLst>
                <a:gd fmla="val 47090" name="adj1"/>
                <a:gd fmla="val 23322" name="adj2"/>
              </a:avLst>
            </a:prstGeom>
            <a:gradFill>
              <a:gsLst>
                <a:gs pos="0">
                  <a:srgbClr val="B4D4A5"/>
                </a:gs>
                <a:gs pos="50000">
                  <a:srgbClr val="A8CD97"/>
                </a:gs>
                <a:gs pos="100000">
                  <a:srgbClr val="9BC985"/>
                </a:gs>
              </a:gsLst>
              <a:lin ang="5400012" scaled="0"/>
            </a:gradFill>
            <a:ln cap="flat" cmpd="sng" w="9525">
              <a:solidFill>
                <a:srgbClr val="AACE9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0" i="0" lang="en-GB" sz="1400" u="none" cap="none" strike="noStrike">
                  <a:solidFill>
                    <a:schemeClr val="dk1"/>
                  </a:solidFill>
                  <a:latin typeface="Calibri"/>
                  <a:ea typeface="Calibri"/>
                  <a:cs typeface="Calibri"/>
                  <a:sym typeface="Calibri"/>
                </a:rPr>
                <a:t>Secure Exchange of Data</a:t>
              </a:r>
              <a:endParaRPr b="0" i="0" sz="1100" u="none" cap="none" strike="noStrike">
                <a:solidFill>
                  <a:schemeClr val="dk1"/>
                </a:solidFill>
                <a:latin typeface="Arial"/>
                <a:ea typeface="Arial"/>
                <a:cs typeface="Arial"/>
                <a:sym typeface="Arial"/>
              </a:endParaRPr>
            </a:p>
          </p:txBody>
        </p:sp>
        <p:sp>
          <p:nvSpPr>
            <p:cNvPr id="467" name="Google Shape;467;g32b3de7681c_1_517"/>
            <p:cNvSpPr/>
            <p:nvPr/>
          </p:nvSpPr>
          <p:spPr>
            <a:xfrm>
              <a:off x="1277634" y="1761660"/>
              <a:ext cx="1134300" cy="887700"/>
            </a:xfrm>
            <a:prstGeom prst="roundRect">
              <a:avLst>
                <a:gd fmla="val 16667" name="adj"/>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rPr b="0" i="0" lang="en-GB" sz="1400" u="none" cap="none" strike="noStrike">
                  <a:solidFill>
                    <a:schemeClr val="lt1"/>
                  </a:solidFill>
                  <a:latin typeface="Calibri"/>
                  <a:ea typeface="Calibri"/>
                  <a:cs typeface="Calibri"/>
                  <a:sym typeface="Calibri"/>
                </a:rPr>
                <a:t>Security Server</a:t>
              </a:r>
              <a:endParaRPr b="0" i="0" sz="1100" u="none" cap="none" strike="noStrike">
                <a:solidFill>
                  <a:schemeClr val="dk1"/>
                </a:solidFill>
                <a:latin typeface="Arial"/>
                <a:ea typeface="Arial"/>
                <a:cs typeface="Arial"/>
                <a:sym typeface="Arial"/>
              </a:endParaRPr>
            </a:p>
          </p:txBody>
        </p:sp>
        <p:sp>
          <p:nvSpPr>
            <p:cNvPr id="468" name="Google Shape;468;g32b3de7681c_1_517"/>
            <p:cNvSpPr/>
            <p:nvPr/>
          </p:nvSpPr>
          <p:spPr>
            <a:xfrm>
              <a:off x="6435208" y="1768340"/>
              <a:ext cx="1134300" cy="887700"/>
            </a:xfrm>
            <a:prstGeom prst="roundRect">
              <a:avLst>
                <a:gd fmla="val 16667" name="adj"/>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rPr b="0" i="0" lang="en-GB" sz="1400" u="none" cap="none" strike="noStrike">
                  <a:solidFill>
                    <a:schemeClr val="lt1"/>
                  </a:solidFill>
                  <a:latin typeface="Calibri"/>
                  <a:ea typeface="Calibri"/>
                  <a:cs typeface="Calibri"/>
                  <a:sym typeface="Calibri"/>
                </a:rPr>
                <a:t>Security Server</a:t>
              </a:r>
              <a:endParaRPr b="0" i="0" sz="1100" u="none" cap="none" strike="noStrike">
                <a:solidFill>
                  <a:schemeClr val="dk1"/>
                </a:solidFill>
                <a:latin typeface="Arial"/>
                <a:ea typeface="Arial"/>
                <a:cs typeface="Arial"/>
                <a:sym typeface="Arial"/>
              </a:endParaRPr>
            </a:p>
          </p:txBody>
        </p:sp>
        <p:cxnSp>
          <p:nvCxnSpPr>
            <p:cNvPr id="469" name="Google Shape;469;g32b3de7681c_1_517"/>
            <p:cNvCxnSpPr>
              <a:stCxn id="462" idx="0"/>
              <a:endCxn id="467" idx="2"/>
            </p:cNvCxnSpPr>
            <p:nvPr/>
          </p:nvCxnSpPr>
          <p:spPr>
            <a:xfrm rot="10800000">
              <a:off x="1844778" y="2649486"/>
              <a:ext cx="0" cy="246300"/>
            </a:xfrm>
            <a:prstGeom prst="straightConnector1">
              <a:avLst/>
            </a:prstGeom>
            <a:noFill/>
            <a:ln cap="flat" cmpd="sng" w="9525">
              <a:solidFill>
                <a:schemeClr val="accent1"/>
              </a:solidFill>
              <a:prstDash val="solid"/>
              <a:miter lim="800000"/>
              <a:headEnd len="lg" w="lg" type="stealth"/>
              <a:tailEnd len="lg" w="lg" type="stealth"/>
            </a:ln>
          </p:spPr>
        </p:cxnSp>
        <p:cxnSp>
          <p:nvCxnSpPr>
            <p:cNvPr id="470" name="Google Shape;470;g32b3de7681c_1_517"/>
            <p:cNvCxnSpPr>
              <a:stCxn id="464" idx="0"/>
              <a:endCxn id="468" idx="2"/>
            </p:cNvCxnSpPr>
            <p:nvPr/>
          </p:nvCxnSpPr>
          <p:spPr>
            <a:xfrm rot="10800000">
              <a:off x="7002352" y="2656086"/>
              <a:ext cx="0" cy="239700"/>
            </a:xfrm>
            <a:prstGeom prst="straightConnector1">
              <a:avLst/>
            </a:prstGeom>
            <a:noFill/>
            <a:ln cap="flat" cmpd="sng" w="9525">
              <a:solidFill>
                <a:schemeClr val="accent1"/>
              </a:solidFill>
              <a:prstDash val="solid"/>
              <a:miter lim="800000"/>
              <a:headEnd len="lg" w="lg" type="stealth"/>
              <a:tailEnd len="lg" w="lg" type="stealth"/>
            </a:ln>
          </p:spPr>
        </p:cxnSp>
        <p:sp>
          <p:nvSpPr>
            <p:cNvPr id="471" name="Google Shape;471;g32b3de7681c_1_517"/>
            <p:cNvSpPr/>
            <p:nvPr/>
          </p:nvSpPr>
          <p:spPr>
            <a:xfrm>
              <a:off x="3505382" y="3174422"/>
              <a:ext cx="1836300" cy="1684500"/>
            </a:xfrm>
            <a:prstGeom prst="roundRect">
              <a:avLst>
                <a:gd fmla="val 16667" name="adj"/>
              </a:avLst>
            </a:prstGeom>
            <a:noFill/>
            <a:ln cap="flat" cmpd="sng" w="9525">
              <a:solidFill>
                <a:srgbClr val="38595A"/>
              </a:solidFill>
              <a:prstDash val="solid"/>
              <a:round/>
              <a:headEnd len="sm" w="sm" type="none"/>
              <a:tailEnd len="sm" w="sm" type="none"/>
            </a:ln>
          </p:spPr>
          <p:txBody>
            <a:bodyPr anchorCtr="0" anchor="b" bIns="34275" lIns="68575" spcFirstLastPara="1" rIns="68575" wrap="square" tIns="34275">
              <a:noAutofit/>
            </a:bodyPr>
            <a:lstStyle/>
            <a:p>
              <a:pPr indent="0" lvl="0" marL="0" marR="0" rtl="0" algn="ctr">
                <a:lnSpc>
                  <a:spcPct val="100000"/>
                </a:lnSpc>
                <a:spcBef>
                  <a:spcPts val="0"/>
                </a:spcBef>
                <a:spcAft>
                  <a:spcPts val="0"/>
                </a:spcAft>
                <a:buClr>
                  <a:srgbClr val="38595A"/>
                </a:buClr>
                <a:buSzPts val="1400"/>
                <a:buFont typeface="Calibri"/>
                <a:buNone/>
              </a:pPr>
              <a:r>
                <a:rPr b="0" i="0" lang="en-GB" sz="1400" u="none" cap="none" strike="noStrike">
                  <a:solidFill>
                    <a:srgbClr val="38595A"/>
                  </a:solidFill>
                  <a:latin typeface="Calibri"/>
                  <a:ea typeface="Calibri"/>
                  <a:cs typeface="Calibri"/>
                  <a:sym typeface="Calibri"/>
                </a:rPr>
                <a:t>Operator</a:t>
              </a:r>
              <a:endParaRPr b="0" i="0" sz="1100" u="none" cap="none" strike="noStrike">
                <a:solidFill>
                  <a:srgbClr val="38595A"/>
                </a:solidFill>
                <a:latin typeface="Arial"/>
                <a:ea typeface="Arial"/>
                <a:cs typeface="Arial"/>
                <a:sym typeface="Arial"/>
              </a:endParaRPr>
            </a:p>
          </p:txBody>
        </p:sp>
        <p:sp>
          <p:nvSpPr>
            <p:cNvPr id="472" name="Google Shape;472;g32b3de7681c_1_517"/>
            <p:cNvSpPr/>
            <p:nvPr/>
          </p:nvSpPr>
          <p:spPr>
            <a:xfrm>
              <a:off x="3819628" y="3320244"/>
              <a:ext cx="1242300" cy="1087800"/>
            </a:xfrm>
            <a:prstGeom prst="roundRect">
              <a:avLst>
                <a:gd fmla="val 16667" name="adj"/>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rPr b="0" i="0" lang="en-GB" sz="1400" u="none" cap="none" strike="noStrike">
                  <a:solidFill>
                    <a:schemeClr val="lt1"/>
                  </a:solidFill>
                  <a:latin typeface="Calibri"/>
                  <a:ea typeface="Calibri"/>
                  <a:cs typeface="Calibri"/>
                  <a:sym typeface="Calibri"/>
                </a:rPr>
                <a:t>X-Road Central Components</a:t>
              </a:r>
              <a:endParaRPr b="0" i="0" sz="1100" u="none" cap="none" strike="noStrike">
                <a:solidFill>
                  <a:schemeClr val="dk1"/>
                </a:solidFill>
                <a:latin typeface="Arial"/>
                <a:ea typeface="Arial"/>
                <a:cs typeface="Arial"/>
                <a:sym typeface="Arial"/>
              </a:endParaRPr>
            </a:p>
          </p:txBody>
        </p:sp>
      </p:grpSp>
      <p:sp>
        <p:nvSpPr>
          <p:cNvPr id="473" name="Google Shape;473;g32b3de7681c_1_517"/>
          <p:cNvSpPr txBox="1"/>
          <p:nvPr/>
        </p:nvSpPr>
        <p:spPr>
          <a:xfrm>
            <a:off x="5158438" y="1125550"/>
            <a:ext cx="2081400" cy="295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Keep this effective</a:t>
            </a:r>
            <a:endParaRPr b="0" i="0" sz="1400" u="none" cap="none" strike="noStrike">
              <a:solidFill>
                <a:schemeClr val="dk1"/>
              </a:solidFill>
              <a:latin typeface="Arial"/>
              <a:ea typeface="Arial"/>
              <a:cs typeface="Arial"/>
              <a:sym typeface="Arial"/>
            </a:endParaRPr>
          </a:p>
        </p:txBody>
      </p:sp>
      <p:sp>
        <p:nvSpPr>
          <p:cNvPr id="474" name="Google Shape;474;g32b3de7681c_1_517"/>
          <p:cNvSpPr/>
          <p:nvPr/>
        </p:nvSpPr>
        <p:spPr>
          <a:xfrm>
            <a:off x="6064150" y="1520825"/>
            <a:ext cx="270000" cy="714900"/>
          </a:xfrm>
          <a:prstGeom prst="down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g32b3de7681c_1_517"/>
          <p:cNvSpPr/>
          <p:nvPr/>
        </p:nvSpPr>
        <p:spPr>
          <a:xfrm>
            <a:off x="2678150" y="3109050"/>
            <a:ext cx="6271200" cy="445800"/>
          </a:xfrm>
          <a:prstGeom prst="lef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Keep this simple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
          <p:cNvSpPr txBox="1"/>
          <p:nvPr>
            <p:ph idx="1" type="body"/>
          </p:nvPr>
        </p:nvSpPr>
        <p:spPr>
          <a:xfrm>
            <a:off x="371476" y="1125538"/>
            <a:ext cx="3560782" cy="287337"/>
          </a:xfrm>
          <a:prstGeom prst="rect">
            <a:avLst/>
          </a:prstGeom>
          <a:noFill/>
          <a:ln>
            <a:noFill/>
          </a:ln>
        </p:spPr>
        <p:txBody>
          <a:bodyPr anchorCtr="0" anchor="t" bIns="121900" lIns="121900" spcFirstLastPara="1" rIns="121900" wrap="square" tIns="121900">
            <a:normAutofit fontScale="25000" lnSpcReduction="20000"/>
          </a:bodyPr>
          <a:lstStyle/>
          <a:p>
            <a:pPr indent="0" lvl="0" marL="0" rtl="0" algn="l">
              <a:lnSpc>
                <a:spcPct val="120000"/>
              </a:lnSpc>
              <a:spcBef>
                <a:spcPts val="500"/>
              </a:spcBef>
              <a:spcAft>
                <a:spcPts val="0"/>
              </a:spcAft>
              <a:buClr>
                <a:schemeClr val="accent2"/>
              </a:buClr>
              <a:buSzPct val="100000"/>
              <a:buNone/>
            </a:pPr>
            <a:r>
              <a:t/>
            </a:r>
            <a:endParaRPr/>
          </a:p>
        </p:txBody>
      </p:sp>
      <p:sp>
        <p:nvSpPr>
          <p:cNvPr id="481" name="Google Shape;481;p4"/>
          <p:cNvSpPr txBox="1"/>
          <p:nvPr>
            <p:ph idx="2" type="body"/>
          </p:nvPr>
        </p:nvSpPr>
        <p:spPr>
          <a:xfrm>
            <a:off x="4187825" y="6237288"/>
            <a:ext cx="7632547" cy="371330"/>
          </a:xfrm>
          <a:prstGeom prst="rect">
            <a:avLst/>
          </a:prstGeom>
          <a:noFill/>
          <a:ln>
            <a:noFill/>
          </a:ln>
        </p:spPr>
        <p:txBody>
          <a:bodyPr anchorCtr="0" anchor="ctr" bIns="0" lIns="0" spcFirstLastPara="1" rIns="0" wrap="square" tIns="0">
            <a:noAutofit/>
          </a:bodyPr>
          <a:lstStyle/>
          <a:p>
            <a:pPr indent="-285750" lvl="0" marL="285750" rtl="0" algn="l">
              <a:lnSpc>
                <a:spcPct val="120000"/>
              </a:lnSpc>
              <a:spcBef>
                <a:spcPts val="0"/>
              </a:spcBef>
              <a:spcAft>
                <a:spcPts val="0"/>
              </a:spcAft>
              <a:buClr>
                <a:srgbClr val="5D5D66"/>
              </a:buClr>
              <a:buSzPts val="1000"/>
              <a:buFont typeface="Arial"/>
              <a:buNone/>
            </a:pPr>
            <a:r>
              <a:rPr lang="en-GB"/>
              <a:t>X-road.global / niis.org</a:t>
            </a:r>
            <a:endParaRPr/>
          </a:p>
        </p:txBody>
      </p:sp>
      <p:sp>
        <p:nvSpPr>
          <p:cNvPr id="482" name="Google Shape;482;p4"/>
          <p:cNvSpPr txBox="1"/>
          <p:nvPr>
            <p:ph idx="4" type="body"/>
          </p:nvPr>
        </p:nvSpPr>
        <p:spPr>
          <a:xfrm>
            <a:off x="371476" y="2997288"/>
            <a:ext cx="3560782" cy="3240000"/>
          </a:xfrm>
          <a:prstGeom prst="rect">
            <a:avLst/>
          </a:prstGeom>
          <a:noFill/>
          <a:ln>
            <a:noFill/>
          </a:ln>
        </p:spPr>
        <p:txBody>
          <a:bodyPr anchorCtr="0" anchor="t" bIns="0" lIns="0" spcFirstLastPara="1" rIns="0" wrap="square" tIns="0">
            <a:noAutofit/>
          </a:bodyPr>
          <a:lstStyle/>
          <a:p>
            <a:pPr indent="-285750" lvl="0" marL="285750" rtl="0" algn="l">
              <a:lnSpc>
                <a:spcPct val="120000"/>
              </a:lnSpc>
              <a:spcBef>
                <a:spcPts val="0"/>
              </a:spcBef>
              <a:spcAft>
                <a:spcPts val="0"/>
              </a:spcAft>
              <a:buClr>
                <a:schemeClr val="dk1"/>
              </a:buClr>
              <a:buSzPts val="1400"/>
              <a:buChar char="•"/>
            </a:pPr>
            <a:r>
              <a:rPr lang="en-GB"/>
              <a:t>Central Server</a:t>
            </a:r>
            <a:endParaRPr/>
          </a:p>
          <a:p>
            <a:pPr indent="-285750" lvl="0" marL="285750" rtl="0" algn="l">
              <a:lnSpc>
                <a:spcPct val="120000"/>
              </a:lnSpc>
              <a:spcBef>
                <a:spcPts val="500"/>
              </a:spcBef>
              <a:spcAft>
                <a:spcPts val="0"/>
              </a:spcAft>
              <a:buClr>
                <a:schemeClr val="dk1"/>
              </a:buClr>
              <a:buSzPts val="1400"/>
              <a:buChar char="•"/>
            </a:pPr>
            <a:r>
              <a:rPr lang="en-GB"/>
              <a:t>Security Server</a:t>
            </a:r>
            <a:endParaRPr/>
          </a:p>
          <a:p>
            <a:pPr indent="-285750" lvl="0" marL="285750" rtl="0" algn="l">
              <a:lnSpc>
                <a:spcPct val="120000"/>
              </a:lnSpc>
              <a:spcBef>
                <a:spcPts val="500"/>
              </a:spcBef>
              <a:spcAft>
                <a:spcPts val="0"/>
              </a:spcAft>
              <a:buClr>
                <a:schemeClr val="dk1"/>
              </a:buClr>
              <a:buSzPts val="1400"/>
              <a:buChar char="•"/>
            </a:pPr>
            <a:r>
              <a:rPr lang="en-GB"/>
              <a:t>Timestamping Authority</a:t>
            </a:r>
            <a:endParaRPr/>
          </a:p>
          <a:p>
            <a:pPr indent="-285750" lvl="0" marL="285750" rtl="0" algn="l">
              <a:lnSpc>
                <a:spcPct val="120000"/>
              </a:lnSpc>
              <a:spcBef>
                <a:spcPts val="500"/>
              </a:spcBef>
              <a:spcAft>
                <a:spcPts val="0"/>
              </a:spcAft>
              <a:buClr>
                <a:schemeClr val="dk1"/>
              </a:buClr>
              <a:buSzPts val="1400"/>
              <a:buChar char="•"/>
            </a:pPr>
            <a:r>
              <a:rPr lang="en-GB"/>
              <a:t>Certification Authority</a:t>
            </a:r>
            <a:endParaRPr/>
          </a:p>
        </p:txBody>
      </p:sp>
      <p:sp>
        <p:nvSpPr>
          <p:cNvPr id="483" name="Google Shape;483;p4"/>
          <p:cNvSpPr txBox="1"/>
          <p:nvPr>
            <p:ph type="title"/>
          </p:nvPr>
        </p:nvSpPr>
        <p:spPr>
          <a:xfrm>
            <a:off x="371476" y="1520825"/>
            <a:ext cx="3560782" cy="1319357"/>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Clr>
                <a:schemeClr val="dk1"/>
              </a:buClr>
              <a:buSzPct val="100000"/>
              <a:buFont typeface="Arial"/>
              <a:buNone/>
            </a:pPr>
            <a:r>
              <a:rPr lang="en-GB"/>
              <a:t>Main Components of X-Road ecosystem</a:t>
            </a:r>
            <a:endParaRPr/>
          </a:p>
        </p:txBody>
      </p:sp>
      <p:pic>
        <p:nvPicPr>
          <p:cNvPr id="484" name="Google Shape;484;p4"/>
          <p:cNvPicPr preferRelativeResize="0"/>
          <p:nvPr>
            <p:ph idx="3" type="pic"/>
          </p:nvPr>
        </p:nvPicPr>
        <p:blipFill rotWithShape="1">
          <a:blip r:embed="rId3">
            <a:alphaModFix/>
          </a:blip>
          <a:srcRect b="261" l="7373" r="0" t="2317"/>
          <a:stretch/>
        </p:blipFill>
        <p:spPr>
          <a:xfrm>
            <a:off x="4187824" y="1125538"/>
            <a:ext cx="7632701" cy="5098107"/>
          </a:xfrm>
          <a:prstGeom prst="rect">
            <a:avLst/>
          </a:prstGeom>
          <a:noFill/>
          <a:ln>
            <a:noFill/>
          </a:ln>
        </p:spPr>
      </p:pic>
      <p:sp>
        <p:nvSpPr>
          <p:cNvPr id="485" name="Google Shape;485;p4"/>
          <p:cNvSpPr/>
          <p:nvPr/>
        </p:nvSpPr>
        <p:spPr>
          <a:xfrm>
            <a:off x="4187824" y="1125538"/>
            <a:ext cx="1786256" cy="2873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32b3de7681c_1_902"/>
          <p:cNvSpPr txBox="1"/>
          <p:nvPr>
            <p:ph idx="1" type="body"/>
          </p:nvPr>
        </p:nvSpPr>
        <p:spPr>
          <a:xfrm>
            <a:off x="371476" y="1125538"/>
            <a:ext cx="3560700" cy="287400"/>
          </a:xfrm>
          <a:prstGeom prst="rect">
            <a:avLst/>
          </a:prstGeom>
          <a:noFill/>
          <a:ln>
            <a:noFill/>
          </a:ln>
        </p:spPr>
        <p:txBody>
          <a:bodyPr anchorCtr="0" anchor="b" bIns="0" lIns="0" spcFirstLastPara="1" rIns="0" wrap="square" tIns="0">
            <a:noAutofit/>
          </a:bodyPr>
          <a:lstStyle/>
          <a:p>
            <a:pPr indent="0" lvl="0" marL="0" rtl="0" algn="l">
              <a:lnSpc>
                <a:spcPct val="120000"/>
              </a:lnSpc>
              <a:spcBef>
                <a:spcPts val="500"/>
              </a:spcBef>
              <a:spcAft>
                <a:spcPts val="0"/>
              </a:spcAft>
              <a:buSzPts val="1200"/>
              <a:buNone/>
            </a:pPr>
            <a:r>
              <a:t/>
            </a:r>
            <a:endParaRPr/>
          </a:p>
        </p:txBody>
      </p:sp>
      <p:sp>
        <p:nvSpPr>
          <p:cNvPr id="492" name="Google Shape;492;g32b3de7681c_1_902"/>
          <p:cNvSpPr txBox="1"/>
          <p:nvPr>
            <p:ph idx="2" type="body"/>
          </p:nvPr>
        </p:nvSpPr>
        <p:spPr>
          <a:xfrm>
            <a:off x="4187825" y="6237288"/>
            <a:ext cx="7632600" cy="371400"/>
          </a:xfrm>
          <a:prstGeom prst="rect">
            <a:avLst/>
          </a:prstGeom>
          <a:noFill/>
          <a:ln>
            <a:noFill/>
          </a:ln>
        </p:spPr>
        <p:txBody>
          <a:bodyPr anchorCtr="0" anchor="ctr" bIns="0" lIns="0" spcFirstLastPara="1" rIns="0" wrap="square" tIns="0">
            <a:noAutofit/>
          </a:bodyPr>
          <a:lstStyle/>
          <a:p>
            <a:pPr indent="0" lvl="0" marL="0" rtl="0" algn="l">
              <a:lnSpc>
                <a:spcPct val="120000"/>
              </a:lnSpc>
              <a:spcBef>
                <a:spcPts val="500"/>
              </a:spcBef>
              <a:spcAft>
                <a:spcPts val="0"/>
              </a:spcAft>
              <a:buSzPts val="1000"/>
              <a:buNone/>
            </a:pPr>
            <a:r>
              <a:t/>
            </a:r>
            <a:endParaRPr/>
          </a:p>
        </p:txBody>
      </p:sp>
      <p:sp>
        <p:nvSpPr>
          <p:cNvPr id="493" name="Google Shape;493;g32b3de7681c_1_902"/>
          <p:cNvSpPr txBox="1"/>
          <p:nvPr>
            <p:ph idx="4" type="body"/>
          </p:nvPr>
        </p:nvSpPr>
        <p:spPr>
          <a:xfrm>
            <a:off x="371476" y="2997288"/>
            <a:ext cx="3560700" cy="32400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500"/>
              </a:spcBef>
              <a:spcAft>
                <a:spcPts val="0"/>
              </a:spcAft>
              <a:buSzPts val="1400"/>
              <a:buNone/>
            </a:pPr>
            <a:r>
              <a:rPr lang="en-GB"/>
              <a:t>Red - core X-Road</a:t>
            </a:r>
            <a:endParaRPr/>
          </a:p>
          <a:p>
            <a:pPr indent="0" lvl="0" marL="0" rtl="0" algn="l">
              <a:lnSpc>
                <a:spcPct val="120000"/>
              </a:lnSpc>
              <a:spcBef>
                <a:spcPts val="500"/>
              </a:spcBef>
              <a:spcAft>
                <a:spcPts val="0"/>
              </a:spcAft>
              <a:buSzPts val="1400"/>
              <a:buNone/>
            </a:pPr>
            <a:r>
              <a:rPr lang="en-GB"/>
              <a:t>Green - core member</a:t>
            </a:r>
            <a:endParaRPr/>
          </a:p>
          <a:p>
            <a:pPr indent="0" lvl="0" marL="0" rtl="0" algn="l">
              <a:lnSpc>
                <a:spcPct val="120000"/>
              </a:lnSpc>
              <a:spcBef>
                <a:spcPts val="500"/>
              </a:spcBef>
              <a:spcAft>
                <a:spcPts val="0"/>
              </a:spcAft>
              <a:buSzPts val="1400"/>
              <a:buNone/>
            </a:pPr>
            <a:r>
              <a:rPr lang="en-GB"/>
              <a:t>Brown - optional X-Road</a:t>
            </a:r>
            <a:endParaRPr/>
          </a:p>
          <a:p>
            <a:pPr indent="0" lvl="0" marL="0" rtl="0" algn="l">
              <a:lnSpc>
                <a:spcPct val="120000"/>
              </a:lnSpc>
              <a:spcBef>
                <a:spcPts val="500"/>
              </a:spcBef>
              <a:spcAft>
                <a:spcPts val="0"/>
              </a:spcAft>
              <a:buSzPts val="1400"/>
              <a:buNone/>
            </a:pPr>
            <a:r>
              <a:rPr lang="en-GB"/>
              <a:t>Gray - External and custom</a:t>
            </a:r>
            <a:endParaRPr/>
          </a:p>
        </p:txBody>
      </p:sp>
      <p:sp>
        <p:nvSpPr>
          <p:cNvPr id="494" name="Google Shape;494;g32b3de7681c_1_902"/>
          <p:cNvSpPr txBox="1"/>
          <p:nvPr>
            <p:ph type="title"/>
          </p:nvPr>
        </p:nvSpPr>
        <p:spPr>
          <a:xfrm>
            <a:off x="371476" y="1520825"/>
            <a:ext cx="3560700" cy="131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GB"/>
              <a:t>All Components</a:t>
            </a:r>
            <a:endParaRPr/>
          </a:p>
        </p:txBody>
      </p:sp>
      <p:sp>
        <p:nvSpPr>
          <p:cNvPr id="495" name="Google Shape;495;g32b3de7681c_1_902"/>
          <p:cNvSpPr txBox="1"/>
          <p:nvPr>
            <p:ph idx="12" type="sldNum"/>
          </p:nvPr>
        </p:nvSpPr>
        <p:spPr>
          <a:xfrm>
            <a:off x="11460525" y="372252"/>
            <a:ext cx="360000" cy="222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700"/>
              <a:buFont typeface="Arial"/>
              <a:buNone/>
            </a:pPr>
            <a:fld id="{00000000-1234-1234-1234-123412341234}" type="slidenum">
              <a:rPr lang="en-GB"/>
              <a:t>‹#›</a:t>
            </a:fld>
            <a:endParaRPr/>
          </a:p>
        </p:txBody>
      </p:sp>
      <p:sp>
        <p:nvSpPr>
          <p:cNvPr id="496" name="Google Shape;496;g32b3de7681c_1_902"/>
          <p:cNvSpPr/>
          <p:nvPr/>
        </p:nvSpPr>
        <p:spPr>
          <a:xfrm>
            <a:off x="5504758" y="1548004"/>
            <a:ext cx="1551000" cy="1035300"/>
          </a:xfrm>
          <a:prstGeom prst="cube">
            <a:avLst>
              <a:gd fmla="val 25000" name="adj"/>
            </a:avLst>
          </a:prstGeom>
          <a:solidFill>
            <a:srgbClr val="ED7D31">
              <a:alpha val="48235"/>
            </a:srgbClr>
          </a:soli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CP</a:t>
            </a:r>
            <a:endParaRPr b="0" i="0" sz="1400" u="none" cap="none" strike="noStrike">
              <a:solidFill>
                <a:srgbClr val="000000"/>
              </a:solidFill>
              <a:latin typeface="Arial"/>
              <a:ea typeface="Arial"/>
              <a:cs typeface="Arial"/>
              <a:sym typeface="Arial"/>
            </a:endParaRPr>
          </a:p>
        </p:txBody>
      </p:sp>
      <p:sp>
        <p:nvSpPr>
          <p:cNvPr id="497" name="Google Shape;497;g32b3de7681c_1_902"/>
          <p:cNvSpPr/>
          <p:nvPr/>
        </p:nvSpPr>
        <p:spPr>
          <a:xfrm>
            <a:off x="6944918" y="1529942"/>
            <a:ext cx="1698600" cy="1035300"/>
          </a:xfrm>
          <a:prstGeom prst="cube">
            <a:avLst>
              <a:gd fmla="val 25000" name="adj"/>
            </a:avLst>
          </a:prstGeom>
          <a:solidFill>
            <a:srgbClr val="FF0000">
              <a:alpha val="57254"/>
            </a:srgbClr>
          </a:soli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CS</a:t>
            </a:r>
            <a:endParaRPr b="0" i="0" sz="1400" u="none" cap="none" strike="noStrike">
              <a:solidFill>
                <a:srgbClr val="000000"/>
              </a:solidFill>
              <a:latin typeface="Arial"/>
              <a:ea typeface="Arial"/>
              <a:cs typeface="Arial"/>
              <a:sym typeface="Arial"/>
            </a:endParaRPr>
          </a:p>
        </p:txBody>
      </p:sp>
      <p:sp>
        <p:nvSpPr>
          <p:cNvPr id="498" name="Google Shape;498;g32b3de7681c_1_902"/>
          <p:cNvSpPr/>
          <p:nvPr/>
        </p:nvSpPr>
        <p:spPr>
          <a:xfrm>
            <a:off x="8322022" y="3392775"/>
            <a:ext cx="2289600" cy="1035300"/>
          </a:xfrm>
          <a:prstGeom prst="cube">
            <a:avLst>
              <a:gd fmla="val 25000" name="adj"/>
            </a:avLst>
          </a:prstGeom>
          <a:solidFill>
            <a:srgbClr val="FF0000">
              <a:alpha val="57254"/>
            </a:srgbClr>
          </a:soli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(Provider) SS</a:t>
            </a:r>
            <a:endParaRPr b="0" i="0" sz="1400" u="none" cap="none" strike="noStrike">
              <a:solidFill>
                <a:srgbClr val="000000"/>
              </a:solidFill>
              <a:latin typeface="Arial"/>
              <a:ea typeface="Arial"/>
              <a:cs typeface="Arial"/>
              <a:sym typeface="Arial"/>
            </a:endParaRPr>
          </a:p>
        </p:txBody>
      </p:sp>
      <p:sp>
        <p:nvSpPr>
          <p:cNvPr id="499" name="Google Shape;499;g32b3de7681c_1_902"/>
          <p:cNvSpPr/>
          <p:nvPr/>
        </p:nvSpPr>
        <p:spPr>
          <a:xfrm>
            <a:off x="5851752" y="3392775"/>
            <a:ext cx="2289600" cy="1035300"/>
          </a:xfrm>
          <a:prstGeom prst="cube">
            <a:avLst>
              <a:gd fmla="val 25000" name="adj"/>
            </a:avLst>
          </a:prstGeom>
          <a:solidFill>
            <a:srgbClr val="FF0000">
              <a:alpha val="57254"/>
            </a:srgbClr>
          </a:soli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(Consumer) SS</a:t>
            </a:r>
            <a:endParaRPr b="0" i="0" sz="1400" u="none" cap="none" strike="noStrike">
              <a:solidFill>
                <a:srgbClr val="000000"/>
              </a:solidFill>
              <a:latin typeface="Arial"/>
              <a:ea typeface="Arial"/>
              <a:cs typeface="Arial"/>
              <a:sym typeface="Arial"/>
            </a:endParaRPr>
          </a:p>
        </p:txBody>
      </p:sp>
      <p:sp>
        <p:nvSpPr>
          <p:cNvPr id="500" name="Google Shape;500;g32b3de7681c_1_902"/>
          <p:cNvSpPr/>
          <p:nvPr/>
        </p:nvSpPr>
        <p:spPr>
          <a:xfrm>
            <a:off x="8529094" y="1515902"/>
            <a:ext cx="1582500" cy="1035300"/>
          </a:xfrm>
          <a:prstGeom prst="cube">
            <a:avLst>
              <a:gd fmla="val 25000" name="adj"/>
            </a:avLst>
          </a:prstGeom>
          <a:solidFill>
            <a:srgbClr val="FF0000">
              <a:alpha val="57254"/>
            </a:srgbClr>
          </a:soli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Mng. SS</a:t>
            </a:r>
            <a:endParaRPr b="0" i="0" sz="1400" u="none" cap="none" strike="noStrike">
              <a:solidFill>
                <a:srgbClr val="000000"/>
              </a:solidFill>
              <a:latin typeface="Arial"/>
              <a:ea typeface="Arial"/>
              <a:cs typeface="Arial"/>
              <a:sym typeface="Arial"/>
            </a:endParaRPr>
          </a:p>
        </p:txBody>
      </p:sp>
      <p:cxnSp>
        <p:nvCxnSpPr>
          <p:cNvPr id="501" name="Google Shape;501;g32b3de7681c_1_902"/>
          <p:cNvCxnSpPr>
            <a:stCxn id="498" idx="2"/>
            <a:endCxn id="499" idx="4"/>
          </p:cNvCxnSpPr>
          <p:nvPr/>
        </p:nvCxnSpPr>
        <p:spPr>
          <a:xfrm rot="10800000">
            <a:off x="7882522" y="4039838"/>
            <a:ext cx="439500" cy="0"/>
          </a:xfrm>
          <a:prstGeom prst="straightConnector1">
            <a:avLst/>
          </a:prstGeom>
          <a:noFill/>
          <a:ln cap="flat" cmpd="sng" w="28575">
            <a:solidFill>
              <a:srgbClr val="FF0000"/>
            </a:solidFill>
            <a:prstDash val="solid"/>
            <a:miter lim="800000"/>
            <a:headEnd len="sm" w="sm" type="none"/>
            <a:tailEnd len="sm" w="sm" type="none"/>
          </a:ln>
        </p:spPr>
      </p:cxnSp>
      <p:cxnSp>
        <p:nvCxnSpPr>
          <p:cNvPr id="502" name="Google Shape;502;g32b3de7681c_1_902"/>
          <p:cNvCxnSpPr>
            <a:stCxn id="499" idx="1"/>
            <a:endCxn id="497" idx="3"/>
          </p:cNvCxnSpPr>
          <p:nvPr/>
        </p:nvCxnSpPr>
        <p:spPr>
          <a:xfrm flipH="1" rot="10800000">
            <a:off x="6867140" y="2565300"/>
            <a:ext cx="797700" cy="1086300"/>
          </a:xfrm>
          <a:prstGeom prst="straightConnector1">
            <a:avLst/>
          </a:prstGeom>
          <a:noFill/>
          <a:ln cap="flat" cmpd="sng" w="28575">
            <a:solidFill>
              <a:srgbClr val="FFC000"/>
            </a:solidFill>
            <a:prstDash val="solid"/>
            <a:miter lim="800000"/>
            <a:headEnd len="sm" w="sm" type="none"/>
            <a:tailEnd len="sm" w="sm" type="none"/>
          </a:ln>
        </p:spPr>
      </p:cxnSp>
      <p:cxnSp>
        <p:nvCxnSpPr>
          <p:cNvPr id="503" name="Google Shape;503;g32b3de7681c_1_902"/>
          <p:cNvCxnSpPr>
            <a:stCxn id="498" idx="1"/>
            <a:endCxn id="497" idx="3"/>
          </p:cNvCxnSpPr>
          <p:nvPr/>
        </p:nvCxnSpPr>
        <p:spPr>
          <a:xfrm rot="10800000">
            <a:off x="7664910" y="2565300"/>
            <a:ext cx="1672500" cy="1086300"/>
          </a:xfrm>
          <a:prstGeom prst="straightConnector1">
            <a:avLst/>
          </a:prstGeom>
          <a:noFill/>
          <a:ln cap="flat" cmpd="sng" w="28575">
            <a:solidFill>
              <a:srgbClr val="FFC000"/>
            </a:solidFill>
            <a:prstDash val="solid"/>
            <a:miter lim="800000"/>
            <a:headEnd len="sm" w="sm" type="none"/>
            <a:tailEnd len="sm" w="sm" type="none"/>
          </a:ln>
        </p:spPr>
      </p:cxnSp>
      <p:cxnSp>
        <p:nvCxnSpPr>
          <p:cNvPr id="504" name="Google Shape;504;g32b3de7681c_1_902"/>
          <p:cNvCxnSpPr>
            <a:stCxn id="498" idx="1"/>
            <a:endCxn id="500" idx="3"/>
          </p:cNvCxnSpPr>
          <p:nvPr/>
        </p:nvCxnSpPr>
        <p:spPr>
          <a:xfrm rot="10800000">
            <a:off x="9191010" y="2551200"/>
            <a:ext cx="146400" cy="1100400"/>
          </a:xfrm>
          <a:prstGeom prst="straightConnector1">
            <a:avLst/>
          </a:prstGeom>
          <a:noFill/>
          <a:ln cap="flat" cmpd="sng" w="28575">
            <a:solidFill>
              <a:srgbClr val="FFC000"/>
            </a:solidFill>
            <a:prstDash val="solid"/>
            <a:miter lim="800000"/>
            <a:headEnd len="sm" w="sm" type="none"/>
            <a:tailEnd len="sm" w="sm" type="none"/>
          </a:ln>
        </p:spPr>
      </p:cxnSp>
      <p:cxnSp>
        <p:nvCxnSpPr>
          <p:cNvPr id="505" name="Google Shape;505;g32b3de7681c_1_902"/>
          <p:cNvCxnSpPr>
            <a:stCxn id="499" idx="1"/>
            <a:endCxn id="500" idx="3"/>
          </p:cNvCxnSpPr>
          <p:nvPr/>
        </p:nvCxnSpPr>
        <p:spPr>
          <a:xfrm flipH="1" rot="10800000">
            <a:off x="6867140" y="2551200"/>
            <a:ext cx="2323800" cy="1100400"/>
          </a:xfrm>
          <a:prstGeom prst="straightConnector1">
            <a:avLst/>
          </a:prstGeom>
          <a:noFill/>
          <a:ln cap="flat" cmpd="sng" w="28575">
            <a:solidFill>
              <a:srgbClr val="FFC000"/>
            </a:solidFill>
            <a:prstDash val="solid"/>
            <a:miter lim="800000"/>
            <a:headEnd len="sm" w="sm" type="none"/>
            <a:tailEnd len="sm" w="sm" type="none"/>
          </a:ln>
        </p:spPr>
      </p:cxnSp>
      <p:sp>
        <p:nvSpPr>
          <p:cNvPr id="506" name="Google Shape;506;g32b3de7681c_1_902"/>
          <p:cNvSpPr/>
          <p:nvPr/>
        </p:nvSpPr>
        <p:spPr>
          <a:xfrm>
            <a:off x="5988732" y="5202005"/>
            <a:ext cx="1551000" cy="1035300"/>
          </a:xfrm>
          <a:prstGeom prst="cube">
            <a:avLst>
              <a:gd fmla="val 25000" name="adj"/>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CA/OCSP</a:t>
            </a:r>
            <a:endParaRPr b="0" i="0" sz="1400" u="none" cap="none" strike="noStrike">
              <a:solidFill>
                <a:srgbClr val="000000"/>
              </a:solidFill>
              <a:latin typeface="Arial"/>
              <a:ea typeface="Arial"/>
              <a:cs typeface="Arial"/>
              <a:sym typeface="Arial"/>
            </a:endParaRPr>
          </a:p>
        </p:txBody>
      </p:sp>
      <p:sp>
        <p:nvSpPr>
          <p:cNvPr id="507" name="Google Shape;507;g32b3de7681c_1_902"/>
          <p:cNvSpPr/>
          <p:nvPr/>
        </p:nvSpPr>
        <p:spPr>
          <a:xfrm>
            <a:off x="7591651" y="5190021"/>
            <a:ext cx="1551000" cy="1035300"/>
          </a:xfrm>
          <a:prstGeom prst="cube">
            <a:avLst>
              <a:gd fmla="val 25000" name="adj"/>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TSA</a:t>
            </a:r>
            <a:endParaRPr b="0" i="0" sz="1400" u="none" cap="none" strike="noStrike">
              <a:solidFill>
                <a:srgbClr val="000000"/>
              </a:solidFill>
              <a:latin typeface="Arial"/>
              <a:ea typeface="Arial"/>
              <a:cs typeface="Arial"/>
              <a:sym typeface="Arial"/>
            </a:endParaRPr>
          </a:p>
        </p:txBody>
      </p:sp>
      <p:sp>
        <p:nvSpPr>
          <p:cNvPr id="508" name="Google Shape;508;g32b3de7681c_1_902"/>
          <p:cNvSpPr/>
          <p:nvPr/>
        </p:nvSpPr>
        <p:spPr>
          <a:xfrm>
            <a:off x="4116471" y="3892662"/>
            <a:ext cx="1551000" cy="1035300"/>
          </a:xfrm>
          <a:prstGeom prst="cube">
            <a:avLst>
              <a:gd fmla="val 25000" name="adj"/>
            </a:avLst>
          </a:prstGeom>
          <a:solidFill>
            <a:srgbClr val="39C8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Consumer I.System</a:t>
            </a:r>
            <a:endParaRPr b="0" i="0" sz="1400" u="none" cap="none" strike="noStrike">
              <a:solidFill>
                <a:srgbClr val="000000"/>
              </a:solidFill>
              <a:latin typeface="Arial"/>
              <a:ea typeface="Arial"/>
              <a:cs typeface="Arial"/>
              <a:sym typeface="Arial"/>
            </a:endParaRPr>
          </a:p>
        </p:txBody>
      </p:sp>
      <p:sp>
        <p:nvSpPr>
          <p:cNvPr id="509" name="Google Shape;509;g32b3de7681c_1_902"/>
          <p:cNvSpPr/>
          <p:nvPr/>
        </p:nvSpPr>
        <p:spPr>
          <a:xfrm>
            <a:off x="9167863" y="5170057"/>
            <a:ext cx="1551000" cy="1035300"/>
          </a:xfrm>
          <a:prstGeom prst="cube">
            <a:avLst>
              <a:gd fmla="val 25000" name="adj"/>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Catalogue</a:t>
            </a:r>
            <a:endParaRPr b="0" i="0" sz="1400" u="none" cap="none" strike="noStrike">
              <a:solidFill>
                <a:srgbClr val="000000"/>
              </a:solidFill>
              <a:latin typeface="Arial"/>
              <a:ea typeface="Arial"/>
              <a:cs typeface="Arial"/>
              <a:sym typeface="Arial"/>
            </a:endParaRPr>
          </a:p>
        </p:txBody>
      </p:sp>
      <p:sp>
        <p:nvSpPr>
          <p:cNvPr id="510" name="Google Shape;510;g32b3de7681c_1_902"/>
          <p:cNvSpPr/>
          <p:nvPr/>
        </p:nvSpPr>
        <p:spPr>
          <a:xfrm>
            <a:off x="10726699" y="3399650"/>
            <a:ext cx="1551000" cy="1035300"/>
          </a:xfrm>
          <a:prstGeom prst="cube">
            <a:avLst>
              <a:gd fmla="val 25000" name="adj"/>
            </a:avLst>
          </a:prstGeom>
          <a:solidFill>
            <a:srgbClr val="39C8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1" lang="en-GB" sz="1800" u="none" cap="none" strike="noStrike">
                <a:solidFill>
                  <a:srgbClr val="FFFFFF"/>
                </a:solidFill>
                <a:latin typeface="Calibri"/>
                <a:ea typeface="Calibri"/>
                <a:cs typeface="Calibri"/>
                <a:sym typeface="Calibri"/>
              </a:rPr>
              <a:t>Provider I.System</a:t>
            </a:r>
            <a:endParaRPr b="0" i="0" sz="1400" u="none" cap="none" strike="noStrike">
              <a:solidFill>
                <a:srgbClr val="000000"/>
              </a:solidFill>
              <a:latin typeface="Arial"/>
              <a:ea typeface="Arial"/>
              <a:cs typeface="Arial"/>
              <a:sym typeface="Arial"/>
            </a:endParaRPr>
          </a:p>
        </p:txBody>
      </p:sp>
      <p:cxnSp>
        <p:nvCxnSpPr>
          <p:cNvPr id="511" name="Google Shape;511;g32b3de7681c_1_902"/>
          <p:cNvCxnSpPr>
            <a:stCxn id="498" idx="4"/>
            <a:endCxn id="510" idx="2"/>
          </p:cNvCxnSpPr>
          <p:nvPr/>
        </p:nvCxnSpPr>
        <p:spPr>
          <a:xfrm>
            <a:off x="10352797" y="4039838"/>
            <a:ext cx="373800" cy="6900"/>
          </a:xfrm>
          <a:prstGeom prst="straightConnector1">
            <a:avLst/>
          </a:prstGeom>
          <a:noFill/>
          <a:ln cap="flat" cmpd="sng" w="28575">
            <a:solidFill>
              <a:srgbClr val="70AD47"/>
            </a:solidFill>
            <a:prstDash val="solid"/>
            <a:miter lim="800000"/>
            <a:headEnd len="sm" w="sm" type="none"/>
            <a:tailEnd len="sm" w="sm" type="none"/>
          </a:ln>
        </p:spPr>
      </p:cxnSp>
      <p:cxnSp>
        <p:nvCxnSpPr>
          <p:cNvPr id="512" name="Google Shape;512;g32b3de7681c_1_902"/>
          <p:cNvCxnSpPr>
            <a:stCxn id="508" idx="4"/>
            <a:endCxn id="499" idx="2"/>
          </p:cNvCxnSpPr>
          <p:nvPr/>
        </p:nvCxnSpPr>
        <p:spPr>
          <a:xfrm flipH="1" rot="10800000">
            <a:off x="5408646" y="4039925"/>
            <a:ext cx="443100" cy="499800"/>
          </a:xfrm>
          <a:prstGeom prst="straightConnector1">
            <a:avLst/>
          </a:prstGeom>
          <a:noFill/>
          <a:ln cap="flat" cmpd="sng" w="28575">
            <a:solidFill>
              <a:srgbClr val="70AD47"/>
            </a:solidFill>
            <a:prstDash val="solid"/>
            <a:miter lim="800000"/>
            <a:headEnd len="sm" w="sm" type="none"/>
            <a:tailEnd len="sm" w="sm" type="none"/>
          </a:ln>
        </p:spPr>
      </p:cxnSp>
      <p:cxnSp>
        <p:nvCxnSpPr>
          <p:cNvPr id="513" name="Google Shape;513;g32b3de7681c_1_902"/>
          <p:cNvCxnSpPr>
            <a:stCxn id="499" idx="3"/>
            <a:endCxn id="506" idx="1"/>
          </p:cNvCxnSpPr>
          <p:nvPr/>
        </p:nvCxnSpPr>
        <p:spPr>
          <a:xfrm flipH="1">
            <a:off x="6634940" y="4428075"/>
            <a:ext cx="232200" cy="1032900"/>
          </a:xfrm>
          <a:prstGeom prst="straightConnector1">
            <a:avLst/>
          </a:prstGeom>
          <a:noFill/>
          <a:ln cap="flat" cmpd="sng" w="28575">
            <a:solidFill>
              <a:srgbClr val="FFC000"/>
            </a:solidFill>
            <a:prstDash val="solid"/>
            <a:miter lim="800000"/>
            <a:headEnd len="sm" w="sm" type="none"/>
            <a:tailEnd len="sm" w="sm" type="none"/>
          </a:ln>
        </p:spPr>
      </p:cxnSp>
      <p:cxnSp>
        <p:nvCxnSpPr>
          <p:cNvPr id="514" name="Google Shape;514;g32b3de7681c_1_902"/>
          <p:cNvCxnSpPr>
            <a:stCxn id="498" idx="3"/>
            <a:endCxn id="506" idx="1"/>
          </p:cNvCxnSpPr>
          <p:nvPr/>
        </p:nvCxnSpPr>
        <p:spPr>
          <a:xfrm flipH="1">
            <a:off x="6634710" y="4428075"/>
            <a:ext cx="2702700" cy="1032900"/>
          </a:xfrm>
          <a:prstGeom prst="straightConnector1">
            <a:avLst/>
          </a:prstGeom>
          <a:noFill/>
          <a:ln cap="flat" cmpd="sng" w="28575">
            <a:solidFill>
              <a:srgbClr val="FFC000"/>
            </a:solidFill>
            <a:prstDash val="solid"/>
            <a:miter lim="800000"/>
            <a:headEnd len="sm" w="sm" type="none"/>
            <a:tailEnd len="sm" w="sm" type="none"/>
          </a:ln>
        </p:spPr>
      </p:cxnSp>
      <p:cxnSp>
        <p:nvCxnSpPr>
          <p:cNvPr id="515" name="Google Shape;515;g32b3de7681c_1_902"/>
          <p:cNvCxnSpPr>
            <a:stCxn id="499" idx="3"/>
            <a:endCxn id="507" idx="1"/>
          </p:cNvCxnSpPr>
          <p:nvPr/>
        </p:nvCxnSpPr>
        <p:spPr>
          <a:xfrm>
            <a:off x="6867140" y="4428075"/>
            <a:ext cx="1370700" cy="1020900"/>
          </a:xfrm>
          <a:prstGeom prst="straightConnector1">
            <a:avLst/>
          </a:prstGeom>
          <a:noFill/>
          <a:ln cap="flat" cmpd="sng" w="28575">
            <a:solidFill>
              <a:srgbClr val="FFC000"/>
            </a:solidFill>
            <a:prstDash val="solid"/>
            <a:miter lim="800000"/>
            <a:headEnd len="sm" w="sm" type="none"/>
            <a:tailEnd len="sm" w="sm" type="none"/>
          </a:ln>
        </p:spPr>
      </p:cxnSp>
      <p:cxnSp>
        <p:nvCxnSpPr>
          <p:cNvPr id="516" name="Google Shape;516;g32b3de7681c_1_902"/>
          <p:cNvCxnSpPr>
            <a:stCxn id="498" idx="3"/>
            <a:endCxn id="507" idx="1"/>
          </p:cNvCxnSpPr>
          <p:nvPr/>
        </p:nvCxnSpPr>
        <p:spPr>
          <a:xfrm flipH="1">
            <a:off x="8237610" y="4428075"/>
            <a:ext cx="1099800" cy="1020900"/>
          </a:xfrm>
          <a:prstGeom prst="straightConnector1">
            <a:avLst/>
          </a:prstGeom>
          <a:noFill/>
          <a:ln cap="flat" cmpd="sng" w="28575">
            <a:solidFill>
              <a:srgbClr val="FFC000"/>
            </a:solidFill>
            <a:prstDash val="solid"/>
            <a:miter lim="800000"/>
            <a:headEnd len="sm" w="sm" type="none"/>
            <a:tailEnd len="sm" w="sm" type="none"/>
          </a:ln>
        </p:spPr>
      </p:cxnSp>
      <p:cxnSp>
        <p:nvCxnSpPr>
          <p:cNvPr id="517" name="Google Shape;517;g32b3de7681c_1_902"/>
          <p:cNvCxnSpPr>
            <a:stCxn id="498" idx="3"/>
            <a:endCxn id="509" idx="1"/>
          </p:cNvCxnSpPr>
          <p:nvPr/>
        </p:nvCxnSpPr>
        <p:spPr>
          <a:xfrm>
            <a:off x="9337410" y="4428075"/>
            <a:ext cx="476400" cy="1000800"/>
          </a:xfrm>
          <a:prstGeom prst="straightConnector1">
            <a:avLst/>
          </a:prstGeom>
          <a:noFill/>
          <a:ln cap="flat" cmpd="sng" w="28575">
            <a:solidFill>
              <a:srgbClr val="FFC000"/>
            </a:solidFill>
            <a:prstDash val="solid"/>
            <a:miter lim="800000"/>
            <a:headEnd len="sm" w="sm" type="none"/>
            <a:tailEnd len="sm" w="sm" type="none"/>
          </a:ln>
        </p:spPr>
      </p:cxnSp>
      <p:cxnSp>
        <p:nvCxnSpPr>
          <p:cNvPr id="518" name="Google Shape;518;g32b3de7681c_1_902"/>
          <p:cNvCxnSpPr>
            <a:stCxn id="499" idx="3"/>
            <a:endCxn id="509" idx="1"/>
          </p:cNvCxnSpPr>
          <p:nvPr/>
        </p:nvCxnSpPr>
        <p:spPr>
          <a:xfrm>
            <a:off x="6867140" y="4428075"/>
            <a:ext cx="2946900" cy="1000800"/>
          </a:xfrm>
          <a:prstGeom prst="straightConnector1">
            <a:avLst/>
          </a:prstGeom>
          <a:noFill/>
          <a:ln cap="flat" cmpd="sng" w="28575">
            <a:solidFill>
              <a:srgbClr val="FFC000"/>
            </a:solidFill>
            <a:prstDash val="solid"/>
            <a:miter lim="800000"/>
            <a:headEnd len="sm" w="sm" type="none"/>
            <a:tailEnd len="sm" w="sm" type="none"/>
          </a:ln>
        </p:spPr>
      </p:cxnSp>
      <p:cxnSp>
        <p:nvCxnSpPr>
          <p:cNvPr id="519" name="Google Shape;519;g32b3de7681c_1_902"/>
          <p:cNvCxnSpPr>
            <a:stCxn id="520" idx="4"/>
            <a:endCxn id="499" idx="2"/>
          </p:cNvCxnSpPr>
          <p:nvPr/>
        </p:nvCxnSpPr>
        <p:spPr>
          <a:xfrm>
            <a:off x="5480008" y="3441030"/>
            <a:ext cx="371700" cy="598800"/>
          </a:xfrm>
          <a:prstGeom prst="straightConnector1">
            <a:avLst/>
          </a:prstGeom>
          <a:noFill/>
          <a:ln cap="flat" cmpd="sng" w="28575">
            <a:solidFill>
              <a:srgbClr val="70AD47"/>
            </a:solidFill>
            <a:prstDash val="solid"/>
            <a:miter lim="800000"/>
            <a:headEnd len="sm" w="sm" type="none"/>
            <a:tailEnd len="sm" w="sm" type="none"/>
          </a:ln>
        </p:spPr>
      </p:cxnSp>
      <p:sp>
        <p:nvSpPr>
          <p:cNvPr id="521" name="Google Shape;521;g32b3de7681c_1_902"/>
          <p:cNvSpPr/>
          <p:nvPr/>
        </p:nvSpPr>
        <p:spPr>
          <a:xfrm>
            <a:off x="10111608" y="1479454"/>
            <a:ext cx="1551000" cy="1035300"/>
          </a:xfrm>
          <a:prstGeom prst="cube">
            <a:avLst>
              <a:gd fmla="val 25000" name="adj"/>
            </a:avLst>
          </a:prstGeom>
          <a:solidFill>
            <a:srgbClr val="ED7D31">
              <a:alpha val="48235"/>
            </a:srgbClr>
          </a:soli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Monitoring</a:t>
            </a:r>
            <a:endParaRPr b="0" i="0" sz="1400" u="none" cap="none" strike="noStrike">
              <a:solidFill>
                <a:srgbClr val="000000"/>
              </a:solidFill>
              <a:latin typeface="Arial"/>
              <a:ea typeface="Arial"/>
              <a:cs typeface="Arial"/>
              <a:sym typeface="Arial"/>
            </a:endParaRPr>
          </a:p>
        </p:txBody>
      </p:sp>
      <p:sp>
        <p:nvSpPr>
          <p:cNvPr id="520" name="Google Shape;520;g32b3de7681c_1_902"/>
          <p:cNvSpPr/>
          <p:nvPr/>
        </p:nvSpPr>
        <p:spPr>
          <a:xfrm>
            <a:off x="4187833" y="2793967"/>
            <a:ext cx="1551000" cy="1035300"/>
          </a:xfrm>
          <a:prstGeom prst="cube">
            <a:avLst>
              <a:gd fmla="val 25000" name="adj"/>
            </a:avLst>
          </a:prstGeom>
          <a:solidFill>
            <a:srgbClr val="ED7D31">
              <a:alpha val="48235"/>
            </a:srgbClr>
          </a:solidFill>
          <a:ln>
            <a:noFill/>
          </a:ln>
          <a:effectLst>
            <a:outerShdw blurRad="57150" rotWithShape="0" algn="ctr" dir="5400000" dist="19050">
              <a:srgbClr val="000000">
                <a:alpha val="6156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MISP</a:t>
            </a:r>
            <a:endParaRPr b="0" i="0" sz="1800" u="none" cap="none" strike="noStrike">
              <a:solidFill>
                <a:srgbClr val="FFFFFF"/>
              </a:solidFill>
              <a:latin typeface="Calibri"/>
              <a:ea typeface="Calibri"/>
              <a:cs typeface="Calibri"/>
              <a:sym typeface="Calibri"/>
            </a:endParaRPr>
          </a:p>
        </p:txBody>
      </p:sp>
      <p:cxnSp>
        <p:nvCxnSpPr>
          <p:cNvPr id="522" name="Google Shape;522;g32b3de7681c_1_902"/>
          <p:cNvCxnSpPr>
            <a:stCxn id="499" idx="1"/>
            <a:endCxn id="521" idx="3"/>
          </p:cNvCxnSpPr>
          <p:nvPr/>
        </p:nvCxnSpPr>
        <p:spPr>
          <a:xfrm flipH="1" rot="10800000">
            <a:off x="6867140" y="2514900"/>
            <a:ext cx="3890700" cy="1136700"/>
          </a:xfrm>
          <a:prstGeom prst="straightConnector1">
            <a:avLst/>
          </a:prstGeom>
          <a:noFill/>
          <a:ln cap="flat" cmpd="sng" w="28575">
            <a:solidFill>
              <a:srgbClr val="FFC000"/>
            </a:solidFill>
            <a:prstDash val="solid"/>
            <a:miter lim="800000"/>
            <a:headEnd len="sm" w="sm" type="none"/>
            <a:tailEnd len="sm" w="sm" type="none"/>
          </a:ln>
        </p:spPr>
      </p:cxnSp>
      <p:cxnSp>
        <p:nvCxnSpPr>
          <p:cNvPr id="523" name="Google Shape;523;g32b3de7681c_1_902"/>
          <p:cNvCxnSpPr>
            <a:stCxn id="498" idx="1"/>
            <a:endCxn id="521" idx="3"/>
          </p:cNvCxnSpPr>
          <p:nvPr/>
        </p:nvCxnSpPr>
        <p:spPr>
          <a:xfrm flipH="1" rot="10800000">
            <a:off x="9337410" y="2514900"/>
            <a:ext cx="1420200" cy="1136700"/>
          </a:xfrm>
          <a:prstGeom prst="straightConnector1">
            <a:avLst/>
          </a:prstGeom>
          <a:noFill/>
          <a:ln cap="flat" cmpd="sng" w="28575">
            <a:solidFill>
              <a:srgbClr val="FFC000"/>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Layouts: Content">
  <a:themeElements>
    <a:clrScheme name="Nortal Brand 23">
      <a:dk1>
        <a:srgbClr val="2C2C30"/>
      </a:dk1>
      <a:lt1>
        <a:srgbClr val="FFFFFF"/>
      </a:lt1>
      <a:dk2>
        <a:srgbClr val="EEF2F5"/>
      </a:dk2>
      <a:lt2>
        <a:srgbClr val="E8E7E3"/>
      </a:lt2>
      <a:accent1>
        <a:srgbClr val="2C2C30"/>
      </a:accent1>
      <a:accent2>
        <a:srgbClr val="009638"/>
      </a:accent2>
      <a:accent3>
        <a:srgbClr val="38FF3E"/>
      </a:accent3>
      <a:accent4>
        <a:srgbClr val="372065"/>
      </a:accent4>
      <a:accent5>
        <a:srgbClr val="F3743B"/>
      </a:accent5>
      <a:accent6>
        <a:srgbClr val="FFD68E"/>
      </a:accent6>
      <a:hlink>
        <a:srgbClr val="173A7E"/>
      </a:hlink>
      <a:folHlink>
        <a:srgbClr val="173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youts: Covers">
  <a:themeElements>
    <a:clrScheme name="Nortal Brand 23">
      <a:dk1>
        <a:srgbClr val="2C2C30"/>
      </a:dk1>
      <a:lt1>
        <a:srgbClr val="FFFFFF"/>
      </a:lt1>
      <a:dk2>
        <a:srgbClr val="EEF2F5"/>
      </a:dk2>
      <a:lt2>
        <a:srgbClr val="E8E7E3"/>
      </a:lt2>
      <a:accent1>
        <a:srgbClr val="2C2C30"/>
      </a:accent1>
      <a:accent2>
        <a:srgbClr val="009638"/>
      </a:accent2>
      <a:accent3>
        <a:srgbClr val="38FF3E"/>
      </a:accent3>
      <a:accent4>
        <a:srgbClr val="372065"/>
      </a:accent4>
      <a:accent5>
        <a:srgbClr val="F3743B"/>
      </a:accent5>
      <a:accent6>
        <a:srgbClr val="FFD68E"/>
      </a:accent6>
      <a:hlink>
        <a:srgbClr val="173A7E"/>
      </a:hlink>
      <a:folHlink>
        <a:srgbClr val="173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ayouts: Agenda">
  <a:themeElements>
    <a:clrScheme name="Nortal Brand 23">
      <a:dk1>
        <a:srgbClr val="2C2C30"/>
      </a:dk1>
      <a:lt1>
        <a:srgbClr val="FFFFFF"/>
      </a:lt1>
      <a:dk2>
        <a:srgbClr val="EEF2F5"/>
      </a:dk2>
      <a:lt2>
        <a:srgbClr val="E8E7E3"/>
      </a:lt2>
      <a:accent1>
        <a:srgbClr val="2C2C30"/>
      </a:accent1>
      <a:accent2>
        <a:srgbClr val="009638"/>
      </a:accent2>
      <a:accent3>
        <a:srgbClr val="38FF3E"/>
      </a:accent3>
      <a:accent4>
        <a:srgbClr val="372065"/>
      </a:accent4>
      <a:accent5>
        <a:srgbClr val="F3743B"/>
      </a:accent5>
      <a:accent6>
        <a:srgbClr val="FFD68E"/>
      </a:accent6>
      <a:hlink>
        <a:srgbClr val="173A7E"/>
      </a:hlink>
      <a:folHlink>
        <a:srgbClr val="173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2024-11-07T18:27:47Z</dcterms:created>
  <dc:creator>Heiko Vainsalu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0x0101009EE162D72832F54BAC86E3B709617880</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Language">
    <vt:lpwstr>English</vt:lpwstr>
  </property>
  <property fmtid="{D5CDD505-2E9C-101B-9397-08002B2CF9AE}" pid="12" name="xd_Signature">
    <vt:bool>false</vt:bool>
  </property>
  <property fmtid="{D5CDD505-2E9C-101B-9397-08002B2CF9AE}" pid="13" name="SharedWithUsers">
    <vt:lpwstr>1715;#Maarika Rosenstein</vt:lpwstr>
  </property>
  <property fmtid="{D5CDD505-2E9C-101B-9397-08002B2CF9AE}" pid="14" name="Order">
    <vt:r8>469000.0</vt:r8>
  </property>
</Properties>
</file>