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Lst>
  <p:notesMasterIdLst>
    <p:notesMasterId r:id="rId7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igDsuOd6mcdH24Ky4nYCeweY9E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D14294-8B18-459D-ABEF-1EE12B59B325}">
  <a:tblStyle styleId="{32D14294-8B18-459D-ABEF-1EE12B59B3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1989C3-9971-45B0-8093-9E57E24FE937}" styleName="Table_1">
    <a:wholeTbl>
      <a:tcTxStyle b="off" i="off">
        <a:font>
          <a:latin typeface="ABC Favorit Pro Light"/>
          <a:ea typeface="ABC Favorit Pro Light"/>
          <a:cs typeface="ABC Favorit Pr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b="off" i="off"/>
      <a:tcStyle>
        <a:tcBdr/>
        <a:fill>
          <a:solidFill>
            <a:srgbClr val="CCCBD2"/>
          </a:solidFill>
        </a:fill>
      </a:tcStyle>
    </a:band1H>
    <a:band2H>
      <a:tcTxStyle b="off" i="off"/>
      <a:tcStyle>
        <a:tcBdr/>
      </a:tcStyle>
    </a:band2H>
    <a:band1V>
      <a:tcTxStyle b="off" i="off"/>
      <a:tcStyle>
        <a:tcBdr/>
        <a:fill>
          <a:solidFill>
            <a:srgbClr val="CCCBD2"/>
          </a:solidFill>
        </a:fill>
      </a:tcStyle>
    </a:band1V>
    <a:band2V>
      <a:tcTxStyle b="off" i="off"/>
      <a:tcStyle>
        <a:tcBdr/>
      </a:tcStyle>
    </a:band2V>
    <a:lastCol>
      <a:tcTxStyle b="on" i="off">
        <a:font>
          <a:latin typeface="ABC Favorit Pro Light"/>
          <a:ea typeface="ABC Favorit Pro Light"/>
          <a:cs typeface="ABC Favorit Pro Light"/>
        </a:font>
        <a:schemeClr val="lt1"/>
      </a:tcTxStyle>
      <a:tcStyle>
        <a:tcBdr/>
        <a:fill>
          <a:solidFill>
            <a:schemeClr val="accent4"/>
          </a:solidFill>
        </a:fill>
      </a:tcStyle>
    </a:lastCol>
    <a:firstCol>
      <a:tcTxStyle b="on" i="off">
        <a:font>
          <a:latin typeface="ABC Favorit Pro Light"/>
          <a:ea typeface="ABC Favorit Pro Light"/>
          <a:cs typeface="ABC Favorit Pro Light"/>
        </a:font>
        <a:schemeClr val="lt1"/>
      </a:tcTxStyle>
      <a:tcStyle>
        <a:tcBdr/>
        <a:fill>
          <a:solidFill>
            <a:schemeClr val="accent4"/>
          </a:solidFill>
        </a:fill>
      </a:tcStyle>
    </a:firstCol>
    <a:lastRow>
      <a:tcTxStyle b="on" i="off">
        <a:font>
          <a:latin typeface="ABC Favorit Pro Light"/>
          <a:ea typeface="ABC Favorit Pro Light"/>
          <a:cs typeface="ABC Favorit Pro Ligh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BC Favorit Pro Light"/>
          <a:ea typeface="ABC Favorit Pro Light"/>
          <a:cs typeface="ABC Favorit Pro Ligh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a:highlight>
                  <a:srgbClr val="FFFFFF"/>
                </a:highlight>
              </a:rPr>
              <a:t>SSCD - Secure Signature Creation Device</a:t>
            </a:r>
            <a:endParaRPr sz="1500">
              <a:highlight>
                <a:srgbClr val="FFFFFF"/>
              </a:highlight>
            </a:endParaRPr>
          </a:p>
          <a:p>
            <a:pPr marL="0" lvl="0" indent="0" algn="l" rtl="0">
              <a:lnSpc>
                <a:spcPct val="100000"/>
              </a:lnSpc>
              <a:spcBef>
                <a:spcPts val="0"/>
              </a:spcBef>
              <a:spcAft>
                <a:spcPts val="0"/>
              </a:spcAft>
              <a:buSzPts val="1400"/>
              <a:buNone/>
            </a:pPr>
            <a:r>
              <a:rPr lang="en-US" sz="1500">
                <a:highlight>
                  <a:srgbClr val="FFFFFF"/>
                </a:highlight>
              </a:rPr>
              <a:t>QSCD - Qualified Signature Creation Device</a:t>
            </a:r>
            <a:endParaRPr sz="1500">
              <a:highlight>
                <a:srgbClr val="FFFFFF"/>
              </a:highlight>
            </a:endParaRPr>
          </a:p>
          <a:p>
            <a:pPr marL="0" lvl="0" indent="0" algn="l" rtl="0">
              <a:lnSpc>
                <a:spcPct val="100000"/>
              </a:lnSpc>
              <a:spcBef>
                <a:spcPts val="0"/>
              </a:spcBef>
              <a:spcAft>
                <a:spcPts val="0"/>
              </a:spcAft>
              <a:buSzPts val="1400"/>
              <a:buNone/>
            </a:pPr>
            <a:r>
              <a:rPr lang="en-US" sz="1500">
                <a:highlight>
                  <a:srgbClr val="FFFFFF"/>
                </a:highlight>
              </a:rPr>
              <a:t>ROCA - cryptographic weakness that allows the private key of a key pair to be recovered from the public key in keys generated by devices with the vulnerability.</a:t>
            </a:r>
            <a:endParaRPr sz="1500">
              <a:highlight>
                <a:srgbClr val="FFFFFF"/>
              </a:highlight>
            </a:endParaRPr>
          </a:p>
        </p:txBody>
      </p:sp>
      <p:sp>
        <p:nvSpPr>
          <p:cNvPr id="462" name="Google Shape;4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Estonian time: 11.30 - 15.30.</a:t>
            </a:r>
            <a:endParaRPr/>
          </a:p>
        </p:txBody>
      </p:sp>
      <p:sp>
        <p:nvSpPr>
          <p:cNvPr id="304" name="Google Shape;3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27b3365c2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27b3365c2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27b3365c27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27b3365c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27b3365c2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327b3365c2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End user = end entity, could be a system/service</a:t>
            </a:r>
            <a:endParaRPr dirty="0"/>
          </a:p>
        </p:txBody>
      </p:sp>
      <p:sp>
        <p:nvSpPr>
          <p:cNvPr id="728" name="Google Shape;72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37" name="Google Shape;73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45" name="Google Shape;74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53" name="Google Shape;75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61" name="Google Shape;76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69" name="Google Shape;76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77" name="Google Shape;77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85" name="Google Shape;78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793" name="Google Shape;7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user = end entity, could be a system/service</a:t>
            </a:r>
            <a:endParaRPr/>
          </a:p>
        </p:txBody>
      </p:sp>
      <p:sp>
        <p:nvSpPr>
          <p:cNvPr id="801" name="Google Shape;80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22d430d3bc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322d430d3bc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322d430d3bc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22d430d3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322d430d3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26d5af011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326d5af011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g326d5af011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22d430d3b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g322d430d3b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26d5af011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26d5af011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g326d5af011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326d5af0115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326d5af011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g326d5af0115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326d5af0115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326d5af0115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g326d5af0115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26d5af0115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26d5af0115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326d5af0115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322d430d3b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g322d430d3b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326d5af0115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326d5af0115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g326d5af0115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26d5af0115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326d5af0115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g326d5af0115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26d5af0115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26d5af0115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g326d5af0115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d7ffb985a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g2d7ffb985a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d7ffb985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2d7ffb985a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g2d7ffb985a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27b3365c27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327b3365c27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g327b3365c27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322d430d3bc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2" name="Google Shape;942;g322d430d3b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322d430d3bc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322d430d3b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4" name="Google Shape;954;g322d430d3bc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3" name="Google Shape;96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lt1"/>
        </a:solidFill>
        <a:effectLst/>
      </p:bgPr>
    </p:bg>
    <p:spTree>
      <p:nvGrpSpPr>
        <p:cNvPr id="1" name="Shape 14"/>
        <p:cNvGrpSpPr/>
        <p:nvPr/>
      </p:nvGrpSpPr>
      <p:grpSpPr>
        <a:xfrm>
          <a:off x="0" y="0"/>
          <a:ext cx="0" cy="0"/>
          <a:chOff x="0" y="0"/>
          <a:chExt cx="0" cy="0"/>
        </a:xfrm>
      </p:grpSpPr>
      <p:sp>
        <p:nvSpPr>
          <p:cNvPr id="15" name="Google Shape;15;p53"/>
          <p:cNvSpPr txBox="1">
            <a:spLocks noGrp="1"/>
          </p:cNvSpPr>
          <p:nvPr>
            <p:ph type="subTitle" idx="1"/>
          </p:nvPr>
        </p:nvSpPr>
        <p:spPr>
          <a:xfrm>
            <a:off x="371475" y="1130400"/>
            <a:ext cx="11449050" cy="255600"/>
          </a:xfrm>
          <a:prstGeom prst="rect">
            <a:avLst/>
          </a:prstGeom>
          <a:noFill/>
          <a:ln>
            <a:noFill/>
          </a:ln>
        </p:spPr>
        <p:txBody>
          <a:bodyPr spcFirstLastPara="1" wrap="square" lIns="0" tIns="0" rIns="0" bIns="0" anchor="b" anchorCtr="0">
            <a:noAutofit/>
          </a:bodyPr>
          <a:lstStyle>
            <a:lvl1pPr lvl="0" algn="l">
              <a:lnSpc>
                <a:spcPct val="120000"/>
              </a:lnSpc>
              <a:spcBef>
                <a:spcPts val="10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53"/>
          <p:cNvPicPr preferRelativeResize="0"/>
          <p:nvPr/>
        </p:nvPicPr>
        <p:blipFill rotWithShape="1">
          <a:blip r:embed="rId2">
            <a:alphaModFix/>
          </a:blip>
          <a:srcRect/>
          <a:stretch/>
        </p:blipFill>
        <p:spPr>
          <a:xfrm>
            <a:off x="371475" y="441325"/>
            <a:ext cx="1179445" cy="415447"/>
          </a:xfrm>
          <a:prstGeom prst="rect">
            <a:avLst/>
          </a:prstGeom>
          <a:noFill/>
          <a:ln>
            <a:noFill/>
          </a:ln>
        </p:spPr>
      </p:pic>
      <p:sp>
        <p:nvSpPr>
          <p:cNvPr id="17" name="Google Shape;17;p53"/>
          <p:cNvSpPr txBox="1">
            <a:spLocks noGrp="1"/>
          </p:cNvSpPr>
          <p:nvPr>
            <p:ph type="title"/>
          </p:nvPr>
        </p:nvSpPr>
        <p:spPr>
          <a:xfrm>
            <a:off x="371475" y="1520825"/>
            <a:ext cx="11449050" cy="2156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3"/>
          <p:cNvSpPr/>
          <p:nvPr/>
        </p:nvSpPr>
        <p:spPr>
          <a:xfrm>
            <a:off x="0" y="3599330"/>
            <a:ext cx="1631949" cy="3258356"/>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9" name="Google Shape;19;p53"/>
          <p:cNvSpPr/>
          <p:nvPr/>
        </p:nvSpPr>
        <p:spPr>
          <a:xfrm>
            <a:off x="4187825" y="3599330"/>
            <a:ext cx="1260475" cy="325835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0" name="Google Shape;20;p53"/>
          <p:cNvSpPr/>
          <p:nvPr/>
        </p:nvSpPr>
        <p:spPr>
          <a:xfrm>
            <a:off x="2927349" y="3599330"/>
            <a:ext cx="1260475" cy="3258356"/>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1" name="Google Shape;21;p53"/>
          <p:cNvSpPr/>
          <p:nvPr/>
        </p:nvSpPr>
        <p:spPr>
          <a:xfrm>
            <a:off x="1631950" y="3599330"/>
            <a:ext cx="1295400" cy="325835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2" name="Google Shape;22;p53"/>
          <p:cNvSpPr/>
          <p:nvPr/>
        </p:nvSpPr>
        <p:spPr>
          <a:xfrm>
            <a:off x="5448300" y="3599330"/>
            <a:ext cx="6743762" cy="3258356"/>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g + Title + Content">
  <p:cSld name="*Tag + Title + Content">
    <p:bg>
      <p:bgPr>
        <a:solidFill>
          <a:schemeClr val="lt1"/>
        </a:solidFill>
        <a:effectLst/>
      </p:bgPr>
    </p:bg>
    <p:spTree>
      <p:nvGrpSpPr>
        <p:cNvPr id="1" name="Shape 110"/>
        <p:cNvGrpSpPr/>
        <p:nvPr/>
      </p:nvGrpSpPr>
      <p:grpSpPr>
        <a:xfrm>
          <a:off x="0" y="0"/>
          <a:ext cx="0" cy="0"/>
          <a:chOff x="0" y="0"/>
          <a:chExt cx="0" cy="0"/>
        </a:xfrm>
      </p:grpSpPr>
      <p:grpSp>
        <p:nvGrpSpPr>
          <p:cNvPr id="111" name="Google Shape;111;p58"/>
          <p:cNvGrpSpPr/>
          <p:nvPr/>
        </p:nvGrpSpPr>
        <p:grpSpPr>
          <a:xfrm>
            <a:off x="1487488" y="0"/>
            <a:ext cx="9217025" cy="6858000"/>
            <a:chOff x="1499665" y="-342900"/>
            <a:chExt cx="9423400" cy="5486400"/>
          </a:xfrm>
        </p:grpSpPr>
        <p:cxnSp>
          <p:nvCxnSpPr>
            <p:cNvPr id="112" name="Google Shape;112;p58"/>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13" name="Google Shape;113;p58"/>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14" name="Google Shape;114;p58"/>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15" name="Google Shape;115;p58"/>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16" name="Google Shape;116;p58"/>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117" name="Google Shape;117;p58"/>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118" name="Google Shape;118;p58"/>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119" name="Google Shape;119;p58"/>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120" name="Google Shape;120;p58"/>
          <p:cNvSpPr txBox="1">
            <a:spLocks noGrp="1"/>
          </p:cNvSpPr>
          <p:nvPr>
            <p:ph type="body" idx="1"/>
          </p:nvPr>
        </p:nvSpPr>
        <p:spPr>
          <a:xfrm>
            <a:off x="371461" y="2205038"/>
            <a:ext cx="11448230"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8"/>
          <p:cNvSpPr txBox="1">
            <a:spLocks noGrp="1"/>
          </p:cNvSpPr>
          <p:nvPr>
            <p:ph type="body" idx="2"/>
          </p:nvPr>
        </p:nvSpPr>
        <p:spPr>
          <a:xfrm>
            <a:off x="371461" y="773404"/>
            <a:ext cx="11448230" cy="19781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8"/>
          <p:cNvSpPr txBox="1">
            <a:spLocks noGrp="1"/>
          </p:cNvSpPr>
          <p:nvPr>
            <p:ph type="title"/>
          </p:nvPr>
        </p:nvSpPr>
        <p:spPr>
          <a:xfrm>
            <a:off x="371476" y="1125538"/>
            <a:ext cx="11449049" cy="99251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Medium + Image Left + Content">
  <p:cSld name="*Title Medium + Image Left + Content">
    <p:spTree>
      <p:nvGrpSpPr>
        <p:cNvPr id="1" name="Shape 124"/>
        <p:cNvGrpSpPr/>
        <p:nvPr/>
      </p:nvGrpSpPr>
      <p:grpSpPr>
        <a:xfrm>
          <a:off x="0" y="0"/>
          <a:ext cx="0" cy="0"/>
          <a:chOff x="0" y="0"/>
          <a:chExt cx="0" cy="0"/>
        </a:xfrm>
      </p:grpSpPr>
      <p:sp>
        <p:nvSpPr>
          <p:cNvPr id="125" name="Google Shape;125;p59"/>
          <p:cNvSpPr txBox="1">
            <a:spLocks noGrp="1"/>
          </p:cNvSpPr>
          <p:nvPr>
            <p:ph type="body" idx="1"/>
          </p:nvPr>
        </p:nvSpPr>
        <p:spPr>
          <a:xfrm>
            <a:off x="5703885" y="1125538"/>
            <a:ext cx="6117718"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9"/>
          <p:cNvSpPr txBox="1">
            <a:spLocks noGrp="1"/>
          </p:cNvSpPr>
          <p:nvPr>
            <p:ph type="body" idx="2"/>
          </p:nvPr>
        </p:nvSpPr>
        <p:spPr>
          <a:xfrm>
            <a:off x="5703868" y="3593990"/>
            <a:ext cx="6116657" cy="2643298"/>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defRPr>
            </a:lvl2pPr>
            <a:lvl3pPr marL="1371600" lvl="2" indent="-317500" algn="l">
              <a:lnSpc>
                <a:spcPct val="120000"/>
              </a:lnSpc>
              <a:spcBef>
                <a:spcPts val="500"/>
              </a:spcBef>
              <a:spcAft>
                <a:spcPts val="0"/>
              </a:spcAft>
              <a:buClr>
                <a:schemeClr val="dk1"/>
              </a:buClr>
              <a:buSzPts val="1400"/>
              <a:buChar char="•"/>
              <a:defRPr b="0" i="0">
                <a:solidFill>
                  <a:schemeClr val="dk1"/>
                </a:solidFill>
              </a:defRPr>
            </a:lvl3pPr>
            <a:lvl4pPr marL="1828800" lvl="3" indent="-317500" algn="l">
              <a:lnSpc>
                <a:spcPct val="120000"/>
              </a:lnSpc>
              <a:spcBef>
                <a:spcPts val="500"/>
              </a:spcBef>
              <a:spcAft>
                <a:spcPts val="0"/>
              </a:spcAft>
              <a:buClr>
                <a:schemeClr val="dk1"/>
              </a:buClr>
              <a:buSzPts val="1400"/>
              <a:buChar char="•"/>
              <a:defRPr b="0" i="0">
                <a:solidFill>
                  <a:schemeClr val="dk1"/>
                </a:solidFill>
              </a:defRPr>
            </a:lvl4pPr>
            <a:lvl5pPr marL="2286000" lvl="4" indent="-317500" algn="l">
              <a:lnSpc>
                <a:spcPct val="120000"/>
              </a:lnSpc>
              <a:spcBef>
                <a:spcPts val="500"/>
              </a:spcBef>
              <a:spcAft>
                <a:spcPts val="0"/>
              </a:spcAft>
              <a:buClr>
                <a:schemeClr val="dk1"/>
              </a:buClr>
              <a:buSzPts val="14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9"/>
          <p:cNvSpPr>
            <a:spLocks noGrp="1"/>
          </p:cNvSpPr>
          <p:nvPr>
            <p:ph type="pic" idx="3"/>
          </p:nvPr>
        </p:nvSpPr>
        <p:spPr>
          <a:xfrm>
            <a:off x="0" y="0"/>
            <a:ext cx="5448300" cy="6857553"/>
          </a:xfrm>
          <a:prstGeom prst="rect">
            <a:avLst/>
          </a:prstGeom>
          <a:solidFill>
            <a:srgbClr val="FAFAF9"/>
          </a:solidFill>
          <a:ln>
            <a:noFill/>
          </a:ln>
        </p:spPr>
      </p:sp>
      <p:sp>
        <p:nvSpPr>
          <p:cNvPr id="128" name="Google Shape;128;p59"/>
          <p:cNvSpPr txBox="1">
            <a:spLocks noGrp="1"/>
          </p:cNvSpPr>
          <p:nvPr>
            <p:ph type="title"/>
          </p:nvPr>
        </p:nvSpPr>
        <p:spPr>
          <a:xfrm>
            <a:off x="5703868" y="1520825"/>
            <a:ext cx="6116657" cy="196217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9"/>
          <p:cNvSpPr txBox="1">
            <a:spLocks noGrp="1"/>
          </p:cNvSpPr>
          <p:nvPr>
            <p:ph type="body" idx="4"/>
          </p:nvPr>
        </p:nvSpPr>
        <p:spPr>
          <a:xfrm>
            <a:off x="371475" y="379325"/>
            <a:ext cx="147610" cy="216000"/>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lvl1pPr marL="457200" lvl="0" indent="-228600" algn="ctr">
              <a:lnSpc>
                <a:spcPct val="120000"/>
              </a:lnSpc>
              <a:spcBef>
                <a:spcPts val="500"/>
              </a:spcBef>
              <a:spcAft>
                <a:spcPts val="0"/>
              </a:spcAft>
              <a:buClr>
                <a:schemeClr val="dk1"/>
              </a:buClr>
              <a:buSzPts val="100"/>
              <a:buNone/>
              <a:defRPr sz="100"/>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Content + Image (Left)">
  <p:cSld name="*Title + Content + Image (Left)">
    <p:spTree>
      <p:nvGrpSpPr>
        <p:cNvPr id="1" name="Shape 131"/>
        <p:cNvGrpSpPr/>
        <p:nvPr/>
      </p:nvGrpSpPr>
      <p:grpSpPr>
        <a:xfrm>
          <a:off x="0" y="0"/>
          <a:ext cx="0" cy="0"/>
          <a:chOff x="0" y="0"/>
          <a:chExt cx="0" cy="0"/>
        </a:xfrm>
      </p:grpSpPr>
      <p:grpSp>
        <p:nvGrpSpPr>
          <p:cNvPr id="132" name="Google Shape;132;p60"/>
          <p:cNvGrpSpPr/>
          <p:nvPr/>
        </p:nvGrpSpPr>
        <p:grpSpPr>
          <a:xfrm>
            <a:off x="8004174" y="0"/>
            <a:ext cx="2569529" cy="6858000"/>
            <a:chOff x="8230665" y="-342900"/>
            <a:chExt cx="2561975" cy="5486400"/>
          </a:xfrm>
        </p:grpSpPr>
        <p:cxnSp>
          <p:nvCxnSpPr>
            <p:cNvPr id="133" name="Google Shape;133;p60"/>
            <p:cNvCxnSpPr/>
            <p:nvPr/>
          </p:nvCxnSpPr>
          <p:spPr>
            <a:xfrm>
              <a:off x="8230665" y="-342900"/>
              <a:ext cx="0" cy="5486400"/>
            </a:xfrm>
            <a:prstGeom prst="straightConnector1">
              <a:avLst/>
            </a:prstGeom>
            <a:noFill/>
            <a:ln w="19050" cap="flat" cmpd="sng">
              <a:solidFill>
                <a:schemeClr val="lt2">
                  <a:alpha val="60000"/>
                </a:schemeClr>
              </a:solidFill>
              <a:prstDash val="solid"/>
              <a:miter lim="800000"/>
              <a:headEnd type="none" w="sm" len="sm"/>
              <a:tailEnd type="none" w="sm" len="sm"/>
            </a:ln>
          </p:spPr>
        </p:cxnSp>
        <p:cxnSp>
          <p:nvCxnSpPr>
            <p:cNvPr id="134" name="Google Shape;134;p60"/>
            <p:cNvCxnSpPr/>
            <p:nvPr/>
          </p:nvCxnSpPr>
          <p:spPr>
            <a:xfrm>
              <a:off x="9492026" y="-342900"/>
              <a:ext cx="0" cy="5486400"/>
            </a:xfrm>
            <a:prstGeom prst="straightConnector1">
              <a:avLst/>
            </a:prstGeom>
            <a:noFill/>
            <a:ln w="19050" cap="flat" cmpd="sng">
              <a:solidFill>
                <a:schemeClr val="lt2">
                  <a:alpha val="40000"/>
                </a:schemeClr>
              </a:solidFill>
              <a:prstDash val="solid"/>
              <a:miter lim="800000"/>
              <a:headEnd type="none" w="sm" len="sm"/>
              <a:tailEnd type="none" w="sm" len="sm"/>
            </a:ln>
          </p:spPr>
        </p:cxnSp>
        <p:cxnSp>
          <p:nvCxnSpPr>
            <p:cNvPr id="135" name="Google Shape;135;p60"/>
            <p:cNvCxnSpPr/>
            <p:nvPr/>
          </p:nvCxnSpPr>
          <p:spPr>
            <a:xfrm>
              <a:off x="10792640" y="-342900"/>
              <a:ext cx="0" cy="5486400"/>
            </a:xfrm>
            <a:prstGeom prst="straightConnector1">
              <a:avLst/>
            </a:prstGeom>
            <a:noFill/>
            <a:ln w="19050" cap="flat" cmpd="sng">
              <a:solidFill>
                <a:schemeClr val="lt2">
                  <a:alpha val="20000"/>
                </a:schemeClr>
              </a:solidFill>
              <a:prstDash val="solid"/>
              <a:miter lim="800000"/>
              <a:headEnd type="none" w="sm" len="sm"/>
              <a:tailEnd type="none" w="sm" len="sm"/>
            </a:ln>
          </p:spPr>
        </p:cxnSp>
      </p:grpSp>
      <p:sp>
        <p:nvSpPr>
          <p:cNvPr id="136" name="Google Shape;136;p60"/>
          <p:cNvSpPr/>
          <p:nvPr/>
        </p:nvSpPr>
        <p:spPr>
          <a:xfrm>
            <a:off x="623888" y="657225"/>
            <a:ext cx="7273925" cy="5580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60"/>
          <p:cNvSpPr txBox="1">
            <a:spLocks noGrp="1"/>
          </p:cNvSpPr>
          <p:nvPr>
            <p:ph type="body" idx="1"/>
          </p:nvPr>
        </p:nvSpPr>
        <p:spPr>
          <a:xfrm>
            <a:off x="8256588" y="1125538"/>
            <a:ext cx="3563937"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60"/>
          <p:cNvSpPr txBox="1">
            <a:spLocks noGrp="1"/>
          </p:cNvSpPr>
          <p:nvPr>
            <p:ph type="body" idx="2"/>
          </p:nvPr>
        </p:nvSpPr>
        <p:spPr>
          <a:xfrm>
            <a:off x="371474" y="6251576"/>
            <a:ext cx="7632695" cy="301624"/>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500"/>
              </a:spcBef>
              <a:spcAft>
                <a:spcPts val="0"/>
              </a:spcAft>
              <a:buClr>
                <a:srgbClr val="5D5D66"/>
              </a:buClr>
              <a:buSzPts val="1000"/>
              <a:buFont typeface="Arial"/>
              <a:buNone/>
              <a:defRPr sz="1000" b="0" i="0">
                <a:solidFill>
                  <a:srgbClr val="5D5D66"/>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228600" algn="l">
              <a:lnSpc>
                <a:spcPct val="120000"/>
              </a:lnSpc>
              <a:spcBef>
                <a:spcPts val="50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0"/>
          <p:cNvSpPr>
            <a:spLocks noGrp="1"/>
          </p:cNvSpPr>
          <p:nvPr>
            <p:ph type="pic" idx="3"/>
          </p:nvPr>
        </p:nvSpPr>
        <p:spPr>
          <a:xfrm>
            <a:off x="371475" y="1125538"/>
            <a:ext cx="7632700" cy="5111749"/>
          </a:xfrm>
          <a:prstGeom prst="rect">
            <a:avLst/>
          </a:prstGeom>
          <a:solidFill>
            <a:srgbClr val="F2F2F2"/>
          </a:solidFill>
          <a:ln>
            <a:noFill/>
          </a:ln>
        </p:spPr>
      </p:sp>
      <p:sp>
        <p:nvSpPr>
          <p:cNvPr id="140" name="Google Shape;140;p60"/>
          <p:cNvSpPr txBox="1">
            <a:spLocks noGrp="1"/>
          </p:cNvSpPr>
          <p:nvPr>
            <p:ph type="body" idx="4"/>
          </p:nvPr>
        </p:nvSpPr>
        <p:spPr>
          <a:xfrm>
            <a:off x="8256588" y="2997288"/>
            <a:ext cx="3563937" cy="3240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60"/>
          <p:cNvSpPr txBox="1">
            <a:spLocks noGrp="1"/>
          </p:cNvSpPr>
          <p:nvPr>
            <p:ph type="title"/>
          </p:nvPr>
        </p:nvSpPr>
        <p:spPr>
          <a:xfrm>
            <a:off x="8256588" y="1520825"/>
            <a:ext cx="3563936" cy="13886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Intro Short + Image + Content">
  <p:cSld name="*Title + Intro Short + Image + Content">
    <p:spTree>
      <p:nvGrpSpPr>
        <p:cNvPr id="1" name="Shape 143"/>
        <p:cNvGrpSpPr/>
        <p:nvPr/>
      </p:nvGrpSpPr>
      <p:grpSpPr>
        <a:xfrm>
          <a:off x="0" y="0"/>
          <a:ext cx="0" cy="0"/>
          <a:chOff x="0" y="0"/>
          <a:chExt cx="0" cy="0"/>
        </a:xfrm>
      </p:grpSpPr>
      <p:sp>
        <p:nvSpPr>
          <p:cNvPr id="144" name="Google Shape;144;p61"/>
          <p:cNvSpPr>
            <a:spLocks noGrp="1"/>
          </p:cNvSpPr>
          <p:nvPr>
            <p:ph type="pic" idx="2"/>
          </p:nvPr>
        </p:nvSpPr>
        <p:spPr>
          <a:xfrm>
            <a:off x="6999268" y="0"/>
            <a:ext cx="5192732" cy="6858000"/>
          </a:xfrm>
          <a:prstGeom prst="rect">
            <a:avLst/>
          </a:prstGeom>
          <a:solidFill>
            <a:srgbClr val="FAFAF9"/>
          </a:solidFill>
          <a:ln>
            <a:noFill/>
          </a:ln>
        </p:spPr>
      </p:sp>
      <p:sp>
        <p:nvSpPr>
          <p:cNvPr id="145" name="Google Shape;145;p61"/>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b" anchorCtr="0">
            <a:noAutofit/>
          </a:bodyPr>
          <a:lstStyle>
            <a:lvl1pPr marL="457200" lvl="0" indent="-317500" algn="l">
              <a:lnSpc>
                <a:spcPct val="120000"/>
              </a:lnSpc>
              <a:spcBef>
                <a:spcPts val="400"/>
              </a:spcBef>
              <a:spcAft>
                <a:spcPts val="0"/>
              </a:spcAft>
              <a:buClr>
                <a:schemeClr val="dk1"/>
              </a:buClr>
              <a:buSzPts val="1400"/>
              <a:buChar char="•"/>
              <a:defRPr sz="1400" b="0" i="0">
                <a:solidFill>
                  <a:schemeClr val="dk1"/>
                </a:solidFill>
                <a:latin typeface="Arial"/>
                <a:ea typeface="Arial"/>
                <a:cs typeface="Arial"/>
                <a:sym typeface="Arial"/>
              </a:defRPr>
            </a:lvl1pPr>
            <a:lvl2pPr marL="914400" lvl="1" indent="-317500" algn="l">
              <a:lnSpc>
                <a:spcPct val="120000"/>
              </a:lnSpc>
              <a:spcBef>
                <a:spcPts val="400"/>
              </a:spcBef>
              <a:spcAft>
                <a:spcPts val="0"/>
              </a:spcAft>
              <a:buClr>
                <a:schemeClr val="dk1"/>
              </a:buClr>
              <a:buSzPts val="1400"/>
              <a:buChar char="•"/>
              <a:defRPr sz="1400" b="0" i="0">
                <a:solidFill>
                  <a:schemeClr val="dk1"/>
                </a:solidFill>
              </a:defRPr>
            </a:lvl2pPr>
            <a:lvl3pPr marL="1371600" lvl="2" indent="-317500" algn="l">
              <a:lnSpc>
                <a:spcPct val="120000"/>
              </a:lnSpc>
              <a:spcBef>
                <a:spcPts val="400"/>
              </a:spcBef>
              <a:spcAft>
                <a:spcPts val="0"/>
              </a:spcAft>
              <a:buClr>
                <a:schemeClr val="dk1"/>
              </a:buClr>
              <a:buSzPts val="1400"/>
              <a:buChar char="•"/>
              <a:defRPr sz="1400" b="0" i="0">
                <a:solidFill>
                  <a:schemeClr val="dk1"/>
                </a:solidFill>
              </a:defRPr>
            </a:lvl3pPr>
            <a:lvl4pPr marL="1828800" lvl="3" indent="-317500" algn="l">
              <a:lnSpc>
                <a:spcPct val="120000"/>
              </a:lnSpc>
              <a:spcBef>
                <a:spcPts val="500"/>
              </a:spcBef>
              <a:spcAft>
                <a:spcPts val="0"/>
              </a:spcAft>
              <a:buClr>
                <a:schemeClr val="lt1"/>
              </a:buClr>
              <a:buSzPts val="1400"/>
              <a:buChar char="•"/>
              <a:defRPr>
                <a:solidFill>
                  <a:schemeClr val="lt1"/>
                </a:solidFill>
              </a:defRPr>
            </a:lvl4pPr>
            <a:lvl5pPr marL="2286000" lvl="4" indent="-317500" algn="l">
              <a:lnSpc>
                <a:spcPct val="12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61"/>
          <p:cNvSpPr txBox="1">
            <a:spLocks noGrp="1"/>
          </p:cNvSpPr>
          <p:nvPr>
            <p:ph type="body" idx="3"/>
          </p:nvPr>
        </p:nvSpPr>
        <p:spPr>
          <a:xfrm>
            <a:off x="371474" y="2205038"/>
            <a:ext cx="6372226" cy="1111903"/>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1"/>
              </a:buClr>
              <a:buSzPts val="2000"/>
              <a:buFont typeface="Arial"/>
              <a:buNone/>
              <a:defRPr sz="2000" b="0" i="0">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sz="1800"/>
            </a:lvl2pPr>
            <a:lvl3pPr marL="1371600" lvl="2" indent="-342900" algn="l">
              <a:lnSpc>
                <a:spcPct val="120000"/>
              </a:lnSpc>
              <a:spcBef>
                <a:spcPts val="500"/>
              </a:spcBef>
              <a:spcAft>
                <a:spcPts val="0"/>
              </a:spcAft>
              <a:buClr>
                <a:schemeClr val="dk1"/>
              </a:buClr>
              <a:buSzPts val="1800"/>
              <a:buChar char="•"/>
              <a:defRPr sz="18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61"/>
          <p:cNvSpPr txBox="1">
            <a:spLocks noGrp="1"/>
          </p:cNvSpPr>
          <p:nvPr>
            <p:ph type="body" idx="4"/>
          </p:nvPr>
        </p:nvSpPr>
        <p:spPr>
          <a:xfrm>
            <a:off x="371473" y="1125538"/>
            <a:ext cx="6372227"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61"/>
          <p:cNvSpPr txBox="1">
            <a:spLocks noGrp="1"/>
          </p:cNvSpPr>
          <p:nvPr>
            <p:ph type="title"/>
          </p:nvPr>
        </p:nvSpPr>
        <p:spPr>
          <a:xfrm>
            <a:off x="371473" y="1520824"/>
            <a:ext cx="6372227" cy="68421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hort + Image Left + Content">
  <p:cSld name="*Title Short + Image Left + Content">
    <p:spTree>
      <p:nvGrpSpPr>
        <p:cNvPr id="1" name="Shape 150"/>
        <p:cNvGrpSpPr/>
        <p:nvPr/>
      </p:nvGrpSpPr>
      <p:grpSpPr>
        <a:xfrm>
          <a:off x="0" y="0"/>
          <a:ext cx="0" cy="0"/>
          <a:chOff x="0" y="0"/>
          <a:chExt cx="0" cy="0"/>
        </a:xfrm>
      </p:grpSpPr>
      <p:sp>
        <p:nvSpPr>
          <p:cNvPr id="151" name="Google Shape;151;p62"/>
          <p:cNvSpPr txBox="1">
            <a:spLocks noGrp="1"/>
          </p:cNvSpPr>
          <p:nvPr>
            <p:ph type="body" idx="1"/>
          </p:nvPr>
        </p:nvSpPr>
        <p:spPr>
          <a:xfrm>
            <a:off x="5703868" y="1125538"/>
            <a:ext cx="6116658"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2"/>
          <p:cNvSpPr txBox="1">
            <a:spLocks noGrp="1"/>
          </p:cNvSpPr>
          <p:nvPr>
            <p:ph type="body" idx="2"/>
          </p:nvPr>
        </p:nvSpPr>
        <p:spPr>
          <a:xfrm>
            <a:off x="5703849" y="2580968"/>
            <a:ext cx="6115597" cy="365632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defRPr>
            </a:lvl2pPr>
            <a:lvl3pPr marL="1371600" lvl="2" indent="-317500" algn="l">
              <a:lnSpc>
                <a:spcPct val="120000"/>
              </a:lnSpc>
              <a:spcBef>
                <a:spcPts val="500"/>
              </a:spcBef>
              <a:spcAft>
                <a:spcPts val="0"/>
              </a:spcAft>
              <a:buClr>
                <a:schemeClr val="dk1"/>
              </a:buClr>
              <a:buSzPts val="1400"/>
              <a:buChar char="•"/>
              <a:defRPr b="0" i="0">
                <a:solidFill>
                  <a:schemeClr val="dk1"/>
                </a:solidFill>
              </a:defRPr>
            </a:lvl3pPr>
            <a:lvl4pPr marL="1828800" lvl="3" indent="-317500" algn="l">
              <a:lnSpc>
                <a:spcPct val="120000"/>
              </a:lnSpc>
              <a:spcBef>
                <a:spcPts val="500"/>
              </a:spcBef>
              <a:spcAft>
                <a:spcPts val="0"/>
              </a:spcAft>
              <a:buClr>
                <a:schemeClr val="dk1"/>
              </a:buClr>
              <a:buSzPts val="1400"/>
              <a:buChar char="•"/>
              <a:defRPr b="0" i="0">
                <a:solidFill>
                  <a:schemeClr val="dk1"/>
                </a:solidFill>
              </a:defRPr>
            </a:lvl4pPr>
            <a:lvl5pPr marL="2286000" lvl="4" indent="-317500" algn="l">
              <a:lnSpc>
                <a:spcPct val="120000"/>
              </a:lnSpc>
              <a:spcBef>
                <a:spcPts val="500"/>
              </a:spcBef>
              <a:spcAft>
                <a:spcPts val="0"/>
              </a:spcAft>
              <a:buClr>
                <a:schemeClr val="dk1"/>
              </a:buClr>
              <a:buSzPts val="14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62"/>
          <p:cNvSpPr txBox="1">
            <a:spLocks noGrp="1"/>
          </p:cNvSpPr>
          <p:nvPr>
            <p:ph type="title"/>
          </p:nvPr>
        </p:nvSpPr>
        <p:spPr>
          <a:xfrm>
            <a:off x="5703868" y="1519200"/>
            <a:ext cx="6116658" cy="685838"/>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2"/>
          <p:cNvSpPr>
            <a:spLocks noGrp="1"/>
          </p:cNvSpPr>
          <p:nvPr>
            <p:ph type="pic" idx="3"/>
          </p:nvPr>
        </p:nvSpPr>
        <p:spPr>
          <a:xfrm>
            <a:off x="0" y="0"/>
            <a:ext cx="5448300" cy="6857553"/>
          </a:xfrm>
          <a:prstGeom prst="rect">
            <a:avLst/>
          </a:prstGeom>
          <a:solidFill>
            <a:srgbClr val="FAFAF9"/>
          </a:solidFill>
          <a:ln>
            <a:noFill/>
          </a:ln>
        </p:spPr>
      </p:sp>
      <p:sp>
        <p:nvSpPr>
          <p:cNvPr id="155" name="Google Shape;155;p62"/>
          <p:cNvSpPr txBox="1">
            <a:spLocks noGrp="1"/>
          </p:cNvSpPr>
          <p:nvPr>
            <p:ph type="body" idx="4"/>
          </p:nvPr>
        </p:nvSpPr>
        <p:spPr>
          <a:xfrm>
            <a:off x="371475" y="379325"/>
            <a:ext cx="147610" cy="216000"/>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lvl1pPr marL="457200" lvl="0" indent="-228600" algn="ctr">
              <a:lnSpc>
                <a:spcPct val="120000"/>
              </a:lnSpc>
              <a:spcBef>
                <a:spcPts val="500"/>
              </a:spcBef>
              <a:spcAft>
                <a:spcPts val="0"/>
              </a:spcAft>
              <a:buClr>
                <a:schemeClr val="dk1"/>
              </a:buClr>
              <a:buSzPts val="100"/>
              <a:buNone/>
              <a:defRPr sz="100"/>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6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p6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20000"/>
              </a:lnSpc>
              <a:spcBef>
                <a:spcPts val="0"/>
              </a:spcBef>
              <a:spcAft>
                <a:spcPts val="0"/>
              </a:spcAft>
              <a:buClr>
                <a:schemeClr val="dk1"/>
              </a:buClr>
              <a:buSzPts val="1800"/>
              <a:buChar char="●"/>
              <a:defRPr/>
            </a:lvl1pPr>
            <a:lvl2pPr marL="914400" lvl="1" indent="-317500" algn="l">
              <a:lnSpc>
                <a:spcPct val="120000"/>
              </a:lnSpc>
              <a:spcBef>
                <a:spcPts val="0"/>
              </a:spcBef>
              <a:spcAft>
                <a:spcPts val="0"/>
              </a:spcAft>
              <a:buClr>
                <a:schemeClr val="dk1"/>
              </a:buClr>
              <a:buSzPts val="1400"/>
              <a:buChar char="○"/>
              <a:defRPr/>
            </a:lvl2pPr>
            <a:lvl3pPr marL="1371600" lvl="2" indent="-317500" algn="l">
              <a:lnSpc>
                <a:spcPct val="120000"/>
              </a:lnSpc>
              <a:spcBef>
                <a:spcPts val="0"/>
              </a:spcBef>
              <a:spcAft>
                <a:spcPts val="0"/>
              </a:spcAft>
              <a:buClr>
                <a:schemeClr val="dk1"/>
              </a:buClr>
              <a:buSzPts val="1400"/>
              <a:buChar char="■"/>
              <a:defRPr/>
            </a:lvl3pPr>
            <a:lvl4pPr marL="1828800" lvl="3" indent="-317500" algn="l">
              <a:lnSpc>
                <a:spcPct val="120000"/>
              </a:lnSpc>
              <a:spcBef>
                <a:spcPts val="0"/>
              </a:spcBef>
              <a:spcAft>
                <a:spcPts val="0"/>
              </a:spcAft>
              <a:buClr>
                <a:schemeClr val="dk1"/>
              </a:buClr>
              <a:buSzPts val="1400"/>
              <a:buChar char="●"/>
              <a:defRPr/>
            </a:lvl4pPr>
            <a:lvl5pPr marL="2286000" lvl="4" indent="-317500" algn="l">
              <a:lnSpc>
                <a:spcPct val="12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60" name="Google Shape;160;p6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lt1"/>
        </a:solidFill>
        <a:effectLst/>
      </p:bgPr>
    </p:bg>
    <p:spTree>
      <p:nvGrpSpPr>
        <p:cNvPr id="1" name="Shape 161"/>
        <p:cNvGrpSpPr/>
        <p:nvPr/>
      </p:nvGrpSpPr>
      <p:grpSpPr>
        <a:xfrm>
          <a:off x="0" y="0"/>
          <a:ext cx="0" cy="0"/>
          <a:chOff x="0" y="0"/>
          <a:chExt cx="0" cy="0"/>
        </a:xfrm>
      </p:grpSpPr>
      <p:sp>
        <p:nvSpPr>
          <p:cNvPr id="162" name="Google Shape;162;p64"/>
          <p:cNvSpPr txBox="1">
            <a:spLocks noGrp="1"/>
          </p:cNvSpPr>
          <p:nvPr>
            <p:ph type="subTitle" idx="1"/>
          </p:nvPr>
        </p:nvSpPr>
        <p:spPr>
          <a:xfrm>
            <a:off x="371475" y="1130400"/>
            <a:ext cx="11449050" cy="255600"/>
          </a:xfrm>
          <a:prstGeom prst="rect">
            <a:avLst/>
          </a:prstGeom>
          <a:noFill/>
          <a:ln>
            <a:noFill/>
          </a:ln>
        </p:spPr>
        <p:txBody>
          <a:bodyPr spcFirstLastPara="1" wrap="square" lIns="0" tIns="0" rIns="0" bIns="0" anchor="b" anchorCtr="0">
            <a:noAutofit/>
          </a:bodyPr>
          <a:lstStyle>
            <a:lvl1pPr lvl="0" algn="l">
              <a:lnSpc>
                <a:spcPct val="120000"/>
              </a:lnSpc>
              <a:spcBef>
                <a:spcPts val="5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3" name="Google Shape;163;p64"/>
          <p:cNvPicPr preferRelativeResize="0"/>
          <p:nvPr/>
        </p:nvPicPr>
        <p:blipFill rotWithShape="1">
          <a:blip r:embed="rId2">
            <a:alphaModFix/>
          </a:blip>
          <a:srcRect/>
          <a:stretch/>
        </p:blipFill>
        <p:spPr>
          <a:xfrm>
            <a:off x="371475" y="441325"/>
            <a:ext cx="1179445" cy="415447"/>
          </a:xfrm>
          <a:prstGeom prst="rect">
            <a:avLst/>
          </a:prstGeom>
          <a:noFill/>
          <a:ln>
            <a:noFill/>
          </a:ln>
        </p:spPr>
      </p:pic>
      <p:sp>
        <p:nvSpPr>
          <p:cNvPr id="164" name="Google Shape;164;p64"/>
          <p:cNvSpPr txBox="1">
            <a:spLocks noGrp="1"/>
          </p:cNvSpPr>
          <p:nvPr>
            <p:ph type="title"/>
          </p:nvPr>
        </p:nvSpPr>
        <p:spPr>
          <a:xfrm>
            <a:off x="371475" y="1520825"/>
            <a:ext cx="11449050" cy="215619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4"/>
          <p:cNvSpPr/>
          <p:nvPr/>
        </p:nvSpPr>
        <p:spPr>
          <a:xfrm>
            <a:off x="0" y="3599330"/>
            <a:ext cx="1631949" cy="3258356"/>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6" name="Google Shape;166;p64"/>
          <p:cNvSpPr/>
          <p:nvPr/>
        </p:nvSpPr>
        <p:spPr>
          <a:xfrm>
            <a:off x="4187825" y="3599330"/>
            <a:ext cx="1260475" cy="325835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7" name="Google Shape;167;p64"/>
          <p:cNvSpPr/>
          <p:nvPr/>
        </p:nvSpPr>
        <p:spPr>
          <a:xfrm>
            <a:off x="2927349" y="3599330"/>
            <a:ext cx="1260475" cy="3258356"/>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8" name="Google Shape;168;p64"/>
          <p:cNvSpPr/>
          <p:nvPr/>
        </p:nvSpPr>
        <p:spPr>
          <a:xfrm>
            <a:off x="1631950" y="3599330"/>
            <a:ext cx="1295400" cy="325835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9" name="Google Shape;169;p64"/>
          <p:cNvSpPr/>
          <p:nvPr/>
        </p:nvSpPr>
        <p:spPr>
          <a:xfrm>
            <a:off x="5448300" y="3599330"/>
            <a:ext cx="6743762" cy="3258356"/>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Intro + Content (Neon)">
  <p:cSld name="*Title + Intro + Content (Neon)">
    <p:bg>
      <p:bgPr>
        <a:solidFill>
          <a:schemeClr val="lt1"/>
        </a:solidFill>
        <a:effectLst/>
      </p:bgPr>
    </p:bg>
    <p:spTree>
      <p:nvGrpSpPr>
        <p:cNvPr id="1" name="Shape 170"/>
        <p:cNvGrpSpPr/>
        <p:nvPr/>
      </p:nvGrpSpPr>
      <p:grpSpPr>
        <a:xfrm>
          <a:off x="0" y="0"/>
          <a:ext cx="0" cy="0"/>
          <a:chOff x="0" y="0"/>
          <a:chExt cx="0" cy="0"/>
        </a:xfrm>
      </p:grpSpPr>
      <p:sp>
        <p:nvSpPr>
          <p:cNvPr id="171" name="Google Shape;171;p65"/>
          <p:cNvSpPr/>
          <p:nvPr/>
        </p:nvSpPr>
        <p:spPr>
          <a:xfrm>
            <a:off x="0" y="313"/>
            <a:ext cx="1631949" cy="6857687"/>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2" name="Google Shape;172;p65"/>
          <p:cNvSpPr/>
          <p:nvPr/>
        </p:nvSpPr>
        <p:spPr>
          <a:xfrm>
            <a:off x="4187825" y="0"/>
            <a:ext cx="1260475" cy="6857687"/>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3" name="Google Shape;173;p65"/>
          <p:cNvSpPr/>
          <p:nvPr/>
        </p:nvSpPr>
        <p:spPr>
          <a:xfrm>
            <a:off x="2927349" y="0"/>
            <a:ext cx="1260475" cy="6857687"/>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4" name="Google Shape;174;p65"/>
          <p:cNvSpPr/>
          <p:nvPr/>
        </p:nvSpPr>
        <p:spPr>
          <a:xfrm>
            <a:off x="1631950" y="0"/>
            <a:ext cx="1295398" cy="6857687"/>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5" name="Google Shape;175;p65"/>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1"/>
              </a:buClr>
              <a:buSzPts val="2000"/>
              <a:buNone/>
              <a:defRPr sz="2000" b="0" i="0">
                <a:solidFill>
                  <a:schemeClr val="dk1"/>
                </a:solidFill>
                <a:latin typeface="Arial"/>
                <a:ea typeface="Arial"/>
                <a:cs typeface="Arial"/>
                <a:sym typeface="Arial"/>
              </a:defRPr>
            </a:lvl1pPr>
            <a:lvl2pPr marL="914400" lvl="1"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marL="1371600" lvl="2"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marL="1828800" lvl="3"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marL="2286000" lvl="4"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65"/>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65"/>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65"/>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6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Content (1 Column)">
  <p:cSld name="*Title + Content (1 Column)">
    <p:spTree>
      <p:nvGrpSpPr>
        <p:cNvPr id="1" name="Shape 180"/>
        <p:cNvGrpSpPr/>
        <p:nvPr/>
      </p:nvGrpSpPr>
      <p:grpSpPr>
        <a:xfrm>
          <a:off x="0" y="0"/>
          <a:ext cx="0" cy="0"/>
          <a:chOff x="0" y="0"/>
          <a:chExt cx="0" cy="0"/>
        </a:xfrm>
      </p:grpSpPr>
      <p:sp>
        <p:nvSpPr>
          <p:cNvPr id="181" name="Google Shape;181;p71"/>
          <p:cNvSpPr/>
          <p:nvPr/>
        </p:nvSpPr>
        <p:spPr>
          <a:xfrm>
            <a:off x="0" y="0"/>
            <a:ext cx="1631950" cy="6857686"/>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82" name="Google Shape;182;p71"/>
          <p:cNvSpPr/>
          <p:nvPr/>
        </p:nvSpPr>
        <p:spPr>
          <a:xfrm>
            <a:off x="2927349" y="0"/>
            <a:ext cx="1260475" cy="6857686"/>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83" name="Google Shape;183;p71"/>
          <p:cNvSpPr/>
          <p:nvPr/>
        </p:nvSpPr>
        <p:spPr>
          <a:xfrm>
            <a:off x="1631950" y="0"/>
            <a:ext cx="1295399" cy="685768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84" name="Google Shape;184;p71"/>
          <p:cNvSpPr txBox="1">
            <a:spLocks noGrp="1"/>
          </p:cNvSpPr>
          <p:nvPr>
            <p:ph type="body" idx="1"/>
          </p:nvPr>
        </p:nvSpPr>
        <p:spPr>
          <a:xfrm>
            <a:off x="4443394" y="1520825"/>
            <a:ext cx="7377132" cy="4716463"/>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71"/>
          <p:cNvSpPr txBox="1">
            <a:spLocks noGrp="1"/>
          </p:cNvSpPr>
          <p:nvPr>
            <p:ph type="body" idx="2"/>
          </p:nvPr>
        </p:nvSpPr>
        <p:spPr>
          <a:xfrm>
            <a:off x="4443393" y="1125538"/>
            <a:ext cx="7377133" cy="287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71"/>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7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71"/>
          <p:cNvSpPr txBox="1">
            <a:spLocks noGrp="1"/>
          </p:cNvSpPr>
          <p:nvPr>
            <p:ph type="title"/>
          </p:nvPr>
        </p:nvSpPr>
        <p:spPr>
          <a:xfrm>
            <a:off x="371475" y="1125539"/>
            <a:ext cx="3577955" cy="512934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Content + Subtitle (1 Column)">
  <p:cSld name="*Title + Content + Subtitle (1 Column)">
    <p:bg>
      <p:bgPr>
        <a:solidFill>
          <a:schemeClr val="lt2"/>
        </a:solidFill>
        <a:effectLst/>
      </p:bgPr>
    </p:bg>
    <p:spTree>
      <p:nvGrpSpPr>
        <p:cNvPr id="1" name="Shape 189"/>
        <p:cNvGrpSpPr/>
        <p:nvPr/>
      </p:nvGrpSpPr>
      <p:grpSpPr>
        <a:xfrm>
          <a:off x="0" y="0"/>
          <a:ext cx="0" cy="0"/>
          <a:chOff x="0" y="0"/>
          <a:chExt cx="0" cy="0"/>
        </a:xfrm>
      </p:grpSpPr>
      <p:sp>
        <p:nvSpPr>
          <p:cNvPr id="190" name="Google Shape;190;p72"/>
          <p:cNvSpPr txBox="1">
            <a:spLocks noGrp="1"/>
          </p:cNvSpPr>
          <p:nvPr>
            <p:ph type="body" idx="1"/>
          </p:nvPr>
        </p:nvSpPr>
        <p:spPr>
          <a:xfrm>
            <a:off x="371474" y="3204092"/>
            <a:ext cx="11448215"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72"/>
          <p:cNvSpPr txBox="1">
            <a:spLocks noGrp="1"/>
          </p:cNvSpPr>
          <p:nvPr>
            <p:ph type="body" idx="2"/>
          </p:nvPr>
        </p:nvSpPr>
        <p:spPr>
          <a:xfrm>
            <a:off x="371474" y="2492375"/>
            <a:ext cx="11448215"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72"/>
          <p:cNvSpPr txBox="1">
            <a:spLocks noGrp="1"/>
          </p:cNvSpPr>
          <p:nvPr>
            <p:ph type="body" idx="3"/>
          </p:nvPr>
        </p:nvSpPr>
        <p:spPr>
          <a:xfrm>
            <a:off x="372325" y="1125537"/>
            <a:ext cx="11448215"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72"/>
          <p:cNvSpPr txBox="1">
            <a:spLocks noGrp="1"/>
          </p:cNvSpPr>
          <p:nvPr>
            <p:ph type="title"/>
          </p:nvPr>
        </p:nvSpPr>
        <p:spPr>
          <a:xfrm>
            <a:off x="371492" y="1520824"/>
            <a:ext cx="11449034" cy="68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rgbClr val="372165"/>
        </a:solidFill>
        <a:effectLst/>
      </p:bgPr>
    </p:bg>
    <p:spTree>
      <p:nvGrpSpPr>
        <p:cNvPr id="1" name="Shape 23"/>
        <p:cNvGrpSpPr/>
        <p:nvPr/>
      </p:nvGrpSpPr>
      <p:grpSpPr>
        <a:xfrm>
          <a:off x="0" y="0"/>
          <a:ext cx="0" cy="0"/>
          <a:chOff x="0" y="0"/>
          <a:chExt cx="0" cy="0"/>
        </a:xfrm>
      </p:grpSpPr>
      <p:sp>
        <p:nvSpPr>
          <p:cNvPr id="24" name="Google Shape;24;p66"/>
          <p:cNvSpPr/>
          <p:nvPr/>
        </p:nvSpPr>
        <p:spPr>
          <a:xfrm>
            <a:off x="10560050" y="223"/>
            <a:ext cx="1632011" cy="6857554"/>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5" name="Google Shape;25;p66"/>
          <p:cNvSpPr/>
          <p:nvPr/>
        </p:nvSpPr>
        <p:spPr>
          <a:xfrm>
            <a:off x="6743701" y="223"/>
            <a:ext cx="1260474" cy="6857554"/>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6" name="Google Shape;26;p66"/>
          <p:cNvSpPr/>
          <p:nvPr/>
        </p:nvSpPr>
        <p:spPr>
          <a:xfrm>
            <a:off x="8004176" y="223"/>
            <a:ext cx="1260474" cy="6857554"/>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 name="Google Shape;27;p66"/>
          <p:cNvSpPr/>
          <p:nvPr/>
        </p:nvSpPr>
        <p:spPr>
          <a:xfrm>
            <a:off x="9264651" y="223"/>
            <a:ext cx="1295400" cy="6857554"/>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8" name="Google Shape;28;p66"/>
          <p:cNvSpPr txBox="1">
            <a:spLocks noGrp="1"/>
          </p:cNvSpPr>
          <p:nvPr>
            <p:ph type="body" idx="1"/>
          </p:nvPr>
        </p:nvSpPr>
        <p:spPr>
          <a:xfrm>
            <a:off x="371475" y="3429000"/>
            <a:ext cx="5724922" cy="283760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5000"/>
              <a:buNone/>
              <a:defRPr sz="5000" b="0" i="0">
                <a:solidFill>
                  <a:schemeClr val="lt1"/>
                </a:solidFill>
                <a:latin typeface="Arial"/>
                <a:ea typeface="Arial"/>
                <a:cs typeface="Arial"/>
                <a:sym typeface="Arial"/>
              </a:defRPr>
            </a:lvl1pPr>
            <a:lvl2pPr marL="914400" lvl="1" indent="-228600" algn="l">
              <a:lnSpc>
                <a:spcPct val="120000"/>
              </a:lnSpc>
              <a:spcBef>
                <a:spcPts val="500"/>
              </a:spcBef>
              <a:spcAft>
                <a:spcPts val="0"/>
              </a:spcAft>
              <a:buClr>
                <a:schemeClr val="lt1"/>
              </a:buClr>
              <a:buSzPts val="4800"/>
              <a:buNone/>
              <a:defRPr sz="4800">
                <a:solidFill>
                  <a:schemeClr val="lt1"/>
                </a:solidFill>
              </a:defRPr>
            </a:lvl2pPr>
            <a:lvl3pPr marL="1371600" lvl="2" indent="-228600" algn="l">
              <a:lnSpc>
                <a:spcPct val="100000"/>
              </a:lnSpc>
              <a:spcBef>
                <a:spcPts val="500"/>
              </a:spcBef>
              <a:spcAft>
                <a:spcPts val="0"/>
              </a:spcAft>
              <a:buClr>
                <a:schemeClr val="lt1"/>
              </a:buClr>
              <a:buSzPts val="5000"/>
              <a:buNone/>
              <a:defRPr sz="5000" b="0" i="0">
                <a:solidFill>
                  <a:schemeClr val="lt1"/>
                </a:solidFill>
                <a:latin typeface="Arial"/>
                <a:ea typeface="Arial"/>
                <a:cs typeface="Arial"/>
                <a:sym typeface="Arial"/>
              </a:defRPr>
            </a:lvl3pPr>
            <a:lvl4pPr marL="1828800" lvl="3" indent="-228600" algn="l">
              <a:lnSpc>
                <a:spcPct val="120000"/>
              </a:lnSpc>
              <a:spcBef>
                <a:spcPts val="500"/>
              </a:spcBef>
              <a:spcAft>
                <a:spcPts val="0"/>
              </a:spcAft>
              <a:buClr>
                <a:schemeClr val="lt1"/>
              </a:buClr>
              <a:buSzPts val="4800"/>
              <a:buNone/>
              <a:defRPr sz="4800">
                <a:solidFill>
                  <a:schemeClr val="lt1"/>
                </a:solidFill>
              </a:defRPr>
            </a:lvl4pPr>
            <a:lvl5pPr marL="2286000" lvl="4" indent="-228600" algn="l">
              <a:lnSpc>
                <a:spcPct val="120000"/>
              </a:lnSpc>
              <a:spcBef>
                <a:spcPts val="500"/>
              </a:spcBef>
              <a:spcAft>
                <a:spcPts val="0"/>
              </a:spcAft>
              <a:buClr>
                <a:schemeClr val="lt1"/>
              </a:buClr>
              <a:buSzPts val="4800"/>
              <a:buNone/>
              <a:defRPr sz="4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6"/>
          <p:cNvSpPr txBox="1">
            <a:spLocks noGrp="1"/>
          </p:cNvSpPr>
          <p:nvPr>
            <p:ph type="body" idx="2"/>
          </p:nvPr>
        </p:nvSpPr>
        <p:spPr>
          <a:xfrm>
            <a:off x="371476" y="6316969"/>
            <a:ext cx="5724126" cy="39759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rgbClr val="3AFF3D"/>
              </a:buClr>
              <a:buSzPts val="1000"/>
              <a:buNone/>
              <a:defRPr sz="1000" b="0" i="0">
                <a:solidFill>
                  <a:srgbClr val="3AFF3D"/>
                </a:solidFill>
                <a:latin typeface="Arial"/>
                <a:ea typeface="Arial"/>
                <a:cs typeface="Arial"/>
                <a:sym typeface="Arial"/>
              </a:defRPr>
            </a:lvl1pPr>
            <a:lvl2pPr marL="914400" lvl="1" indent="-228600" algn="l">
              <a:lnSpc>
                <a:spcPct val="120000"/>
              </a:lnSpc>
              <a:spcBef>
                <a:spcPts val="500"/>
              </a:spcBef>
              <a:spcAft>
                <a:spcPts val="0"/>
              </a:spcAft>
              <a:buClr>
                <a:schemeClr val="dk1"/>
              </a:buClr>
              <a:buSzPts val="1600"/>
              <a:buNone/>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6"/>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66"/>
          <p:cNvSpPr txBox="1">
            <a:spLocks noGrp="1"/>
          </p:cNvSpPr>
          <p:nvPr>
            <p:ph type="title"/>
          </p:nvPr>
        </p:nvSpPr>
        <p:spPr>
          <a:xfrm>
            <a:off x="371473" y="1125538"/>
            <a:ext cx="5724000" cy="1258887"/>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Content + Subtitle (2 Column)">
  <p:cSld name="*Title + Content + Subtitle (2 Column)">
    <p:bg>
      <p:bgPr>
        <a:solidFill>
          <a:schemeClr val="lt2"/>
        </a:solidFill>
        <a:effectLst/>
      </p:bgPr>
    </p:bg>
    <p:spTree>
      <p:nvGrpSpPr>
        <p:cNvPr id="1" name="Shape 195"/>
        <p:cNvGrpSpPr/>
        <p:nvPr/>
      </p:nvGrpSpPr>
      <p:grpSpPr>
        <a:xfrm>
          <a:off x="0" y="0"/>
          <a:ext cx="0" cy="0"/>
          <a:chOff x="0" y="0"/>
          <a:chExt cx="0" cy="0"/>
        </a:xfrm>
      </p:grpSpPr>
      <p:sp>
        <p:nvSpPr>
          <p:cNvPr id="196" name="Google Shape;196;p73"/>
          <p:cNvSpPr txBox="1">
            <a:spLocks noGrp="1"/>
          </p:cNvSpPr>
          <p:nvPr>
            <p:ph type="body" idx="1"/>
          </p:nvPr>
        </p:nvSpPr>
        <p:spPr>
          <a:xfrm>
            <a:off x="371475" y="3204092"/>
            <a:ext cx="5652000"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73"/>
          <p:cNvSpPr txBox="1">
            <a:spLocks noGrp="1"/>
          </p:cNvSpPr>
          <p:nvPr>
            <p:ph type="body" idx="2"/>
          </p:nvPr>
        </p:nvSpPr>
        <p:spPr>
          <a:xfrm>
            <a:off x="371475" y="2492375"/>
            <a:ext cx="5652000"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73"/>
          <p:cNvSpPr txBox="1">
            <a:spLocks noGrp="1"/>
          </p:cNvSpPr>
          <p:nvPr>
            <p:ph type="body" idx="3"/>
          </p:nvPr>
        </p:nvSpPr>
        <p:spPr>
          <a:xfrm>
            <a:off x="371475" y="1125537"/>
            <a:ext cx="11449050"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73"/>
          <p:cNvSpPr txBox="1">
            <a:spLocks noGrp="1"/>
          </p:cNvSpPr>
          <p:nvPr>
            <p:ph type="body" idx="4"/>
          </p:nvPr>
        </p:nvSpPr>
        <p:spPr>
          <a:xfrm>
            <a:off x="6290733" y="3204092"/>
            <a:ext cx="5551200"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73"/>
          <p:cNvSpPr txBox="1">
            <a:spLocks noGrp="1"/>
          </p:cNvSpPr>
          <p:nvPr>
            <p:ph type="body" idx="5"/>
          </p:nvPr>
        </p:nvSpPr>
        <p:spPr>
          <a:xfrm>
            <a:off x="6290733" y="2492375"/>
            <a:ext cx="5551939"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73"/>
          <p:cNvSpPr txBox="1">
            <a:spLocks noGrp="1"/>
          </p:cNvSpPr>
          <p:nvPr>
            <p:ph type="title"/>
          </p:nvPr>
        </p:nvSpPr>
        <p:spPr>
          <a:xfrm>
            <a:off x="371475" y="1520825"/>
            <a:ext cx="11449049" cy="68421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7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Content + Subtitle (3 Column)">
  <p:cSld name="*Title + Content + Subtitle (3 Column)">
    <p:bg>
      <p:bgPr>
        <a:solidFill>
          <a:schemeClr val="lt2"/>
        </a:solidFill>
        <a:effectLst/>
      </p:bgPr>
    </p:bg>
    <p:spTree>
      <p:nvGrpSpPr>
        <p:cNvPr id="1" name="Shape 203"/>
        <p:cNvGrpSpPr/>
        <p:nvPr/>
      </p:nvGrpSpPr>
      <p:grpSpPr>
        <a:xfrm>
          <a:off x="0" y="0"/>
          <a:ext cx="0" cy="0"/>
          <a:chOff x="0" y="0"/>
          <a:chExt cx="0" cy="0"/>
        </a:xfrm>
      </p:grpSpPr>
      <p:sp>
        <p:nvSpPr>
          <p:cNvPr id="204" name="Google Shape;204;p74"/>
          <p:cNvSpPr txBox="1">
            <a:spLocks noGrp="1"/>
          </p:cNvSpPr>
          <p:nvPr>
            <p:ph type="body" idx="1"/>
          </p:nvPr>
        </p:nvSpPr>
        <p:spPr>
          <a:xfrm>
            <a:off x="371883" y="3204092"/>
            <a:ext cx="3624384"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74"/>
          <p:cNvSpPr txBox="1">
            <a:spLocks noGrp="1"/>
          </p:cNvSpPr>
          <p:nvPr>
            <p:ph type="body" idx="2"/>
          </p:nvPr>
        </p:nvSpPr>
        <p:spPr>
          <a:xfrm>
            <a:off x="371475" y="2492375"/>
            <a:ext cx="3617535"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74"/>
          <p:cNvSpPr txBox="1">
            <a:spLocks noGrp="1"/>
          </p:cNvSpPr>
          <p:nvPr>
            <p:ph type="body" idx="3"/>
          </p:nvPr>
        </p:nvSpPr>
        <p:spPr>
          <a:xfrm>
            <a:off x="371491" y="1125537"/>
            <a:ext cx="11449868"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74"/>
          <p:cNvSpPr txBox="1">
            <a:spLocks noGrp="1"/>
          </p:cNvSpPr>
          <p:nvPr>
            <p:ph type="body" idx="4"/>
          </p:nvPr>
        </p:nvSpPr>
        <p:spPr>
          <a:xfrm>
            <a:off x="8212667" y="3204092"/>
            <a:ext cx="3607858"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74"/>
          <p:cNvSpPr txBox="1">
            <a:spLocks noGrp="1"/>
          </p:cNvSpPr>
          <p:nvPr>
            <p:ph type="body" idx="5"/>
          </p:nvPr>
        </p:nvSpPr>
        <p:spPr>
          <a:xfrm>
            <a:off x="8213819" y="2492375"/>
            <a:ext cx="3601041"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74"/>
          <p:cNvSpPr txBox="1">
            <a:spLocks noGrp="1"/>
          </p:cNvSpPr>
          <p:nvPr>
            <p:ph type="title"/>
          </p:nvPr>
        </p:nvSpPr>
        <p:spPr>
          <a:xfrm>
            <a:off x="371475" y="1520825"/>
            <a:ext cx="11449049" cy="68421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p74"/>
          <p:cNvSpPr txBox="1">
            <a:spLocks noGrp="1"/>
          </p:cNvSpPr>
          <p:nvPr>
            <p:ph type="body" idx="6"/>
          </p:nvPr>
        </p:nvSpPr>
        <p:spPr>
          <a:xfrm>
            <a:off x="4258733" y="3204092"/>
            <a:ext cx="3708000"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74"/>
          <p:cNvSpPr txBox="1">
            <a:spLocks noGrp="1"/>
          </p:cNvSpPr>
          <p:nvPr>
            <p:ph type="body" idx="7"/>
          </p:nvPr>
        </p:nvSpPr>
        <p:spPr>
          <a:xfrm>
            <a:off x="4258869" y="2492375"/>
            <a:ext cx="3708000"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Piazza)">
  <p:cSld name="*Title + Text (Piazza)">
    <p:bg>
      <p:bgPr>
        <a:solidFill>
          <a:schemeClr val="lt2"/>
        </a:solidFill>
        <a:effectLst/>
      </p:bgPr>
    </p:bg>
    <p:spTree>
      <p:nvGrpSpPr>
        <p:cNvPr id="1" name="Shape 213"/>
        <p:cNvGrpSpPr/>
        <p:nvPr/>
      </p:nvGrpSpPr>
      <p:grpSpPr>
        <a:xfrm>
          <a:off x="0" y="0"/>
          <a:ext cx="0" cy="0"/>
          <a:chOff x="0" y="0"/>
          <a:chExt cx="0" cy="0"/>
        </a:xfrm>
      </p:grpSpPr>
      <p:grpSp>
        <p:nvGrpSpPr>
          <p:cNvPr id="214" name="Google Shape;214;p75"/>
          <p:cNvGrpSpPr/>
          <p:nvPr/>
        </p:nvGrpSpPr>
        <p:grpSpPr>
          <a:xfrm>
            <a:off x="1631951" y="0"/>
            <a:ext cx="8928100" cy="6858000"/>
            <a:chOff x="1499665" y="-342900"/>
            <a:chExt cx="9423400" cy="5486400"/>
          </a:xfrm>
        </p:grpSpPr>
        <p:cxnSp>
          <p:nvCxnSpPr>
            <p:cNvPr id="215" name="Google Shape;215;p75"/>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16" name="Google Shape;216;p75"/>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17" name="Google Shape;217;p75"/>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18" name="Google Shape;218;p75"/>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19" name="Google Shape;219;p75"/>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220" name="Google Shape;220;p75"/>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221" name="Google Shape;221;p75"/>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222" name="Google Shape;222;p75"/>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223" name="Google Shape;223;p75"/>
          <p:cNvSpPr txBox="1">
            <a:spLocks noGrp="1"/>
          </p:cNvSpPr>
          <p:nvPr>
            <p:ph type="body" idx="1"/>
          </p:nvPr>
        </p:nvSpPr>
        <p:spPr>
          <a:xfrm>
            <a:off x="371475" y="2205038"/>
            <a:ext cx="11449050"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75"/>
          <p:cNvSpPr txBox="1">
            <a:spLocks noGrp="1"/>
          </p:cNvSpPr>
          <p:nvPr>
            <p:ph type="title"/>
          </p:nvPr>
        </p:nvSpPr>
        <p:spPr>
          <a:xfrm>
            <a:off x="371475" y="1125539"/>
            <a:ext cx="11449885" cy="9769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g + Title + Content (Piazza)">
  <p:cSld name="*Tag + Title + Content (Piazza)">
    <p:bg>
      <p:bgPr>
        <a:solidFill>
          <a:schemeClr val="lt2"/>
        </a:solidFill>
        <a:effectLst/>
      </p:bgPr>
    </p:bg>
    <p:spTree>
      <p:nvGrpSpPr>
        <p:cNvPr id="1" name="Shape 226"/>
        <p:cNvGrpSpPr/>
        <p:nvPr/>
      </p:nvGrpSpPr>
      <p:grpSpPr>
        <a:xfrm>
          <a:off x="0" y="0"/>
          <a:ext cx="0" cy="0"/>
          <a:chOff x="0" y="0"/>
          <a:chExt cx="0" cy="0"/>
        </a:xfrm>
      </p:grpSpPr>
      <p:grpSp>
        <p:nvGrpSpPr>
          <p:cNvPr id="227" name="Google Shape;227;p76"/>
          <p:cNvGrpSpPr/>
          <p:nvPr/>
        </p:nvGrpSpPr>
        <p:grpSpPr>
          <a:xfrm>
            <a:off x="1631951" y="0"/>
            <a:ext cx="8928100" cy="6858000"/>
            <a:chOff x="1499665" y="-342900"/>
            <a:chExt cx="9423400" cy="5486400"/>
          </a:xfrm>
        </p:grpSpPr>
        <p:cxnSp>
          <p:nvCxnSpPr>
            <p:cNvPr id="228" name="Google Shape;228;p76"/>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29" name="Google Shape;229;p76"/>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30" name="Google Shape;230;p76"/>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31" name="Google Shape;231;p76"/>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32" name="Google Shape;232;p76"/>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233" name="Google Shape;233;p76"/>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234" name="Google Shape;234;p76"/>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235" name="Google Shape;235;p76"/>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236" name="Google Shape;236;p76"/>
          <p:cNvSpPr txBox="1">
            <a:spLocks noGrp="1"/>
          </p:cNvSpPr>
          <p:nvPr>
            <p:ph type="body" idx="1"/>
          </p:nvPr>
        </p:nvSpPr>
        <p:spPr>
          <a:xfrm>
            <a:off x="371474" y="2205038"/>
            <a:ext cx="11449051"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76"/>
          <p:cNvSpPr txBox="1">
            <a:spLocks noGrp="1"/>
          </p:cNvSpPr>
          <p:nvPr>
            <p:ph type="body" idx="2"/>
          </p:nvPr>
        </p:nvSpPr>
        <p:spPr>
          <a:xfrm>
            <a:off x="371491" y="1125537"/>
            <a:ext cx="11449871"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76"/>
          <p:cNvSpPr txBox="1">
            <a:spLocks noGrp="1"/>
          </p:cNvSpPr>
          <p:nvPr>
            <p:ph type="title"/>
          </p:nvPr>
        </p:nvSpPr>
        <p:spPr>
          <a:xfrm>
            <a:off x="371492" y="1520825"/>
            <a:ext cx="11449870" cy="58167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40"/>
        <p:cNvGrpSpPr/>
        <p:nvPr/>
      </p:nvGrpSpPr>
      <p:grpSpPr>
        <a:xfrm>
          <a:off x="0" y="0"/>
          <a:ext cx="0" cy="0"/>
          <a:chOff x="0" y="0"/>
          <a:chExt cx="0" cy="0"/>
        </a:xfrm>
      </p:grpSpPr>
      <p:sp>
        <p:nvSpPr>
          <p:cNvPr id="241" name="Google Shape;241;p7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Long + Image Left + Content">
  <p:cSld name="*Title Long + Image Left + Content">
    <p:spTree>
      <p:nvGrpSpPr>
        <p:cNvPr id="1" name="Shape 242"/>
        <p:cNvGrpSpPr/>
        <p:nvPr/>
      </p:nvGrpSpPr>
      <p:grpSpPr>
        <a:xfrm>
          <a:off x="0" y="0"/>
          <a:ext cx="0" cy="0"/>
          <a:chOff x="0" y="0"/>
          <a:chExt cx="0" cy="0"/>
        </a:xfrm>
      </p:grpSpPr>
      <p:sp>
        <p:nvSpPr>
          <p:cNvPr id="243" name="Google Shape;243;p78"/>
          <p:cNvSpPr>
            <a:spLocks noGrp="1"/>
          </p:cNvSpPr>
          <p:nvPr>
            <p:ph type="pic" idx="2"/>
          </p:nvPr>
        </p:nvSpPr>
        <p:spPr>
          <a:xfrm>
            <a:off x="0" y="0"/>
            <a:ext cx="5448300" cy="6857553"/>
          </a:xfrm>
          <a:prstGeom prst="rect">
            <a:avLst/>
          </a:prstGeom>
          <a:solidFill>
            <a:srgbClr val="FAFAF9"/>
          </a:solidFill>
          <a:ln>
            <a:noFill/>
          </a:ln>
        </p:spPr>
      </p:sp>
      <p:sp>
        <p:nvSpPr>
          <p:cNvPr id="244" name="Google Shape;244;p78"/>
          <p:cNvSpPr txBox="1">
            <a:spLocks noGrp="1"/>
          </p:cNvSpPr>
          <p:nvPr>
            <p:ph type="body" idx="1"/>
          </p:nvPr>
        </p:nvSpPr>
        <p:spPr>
          <a:xfrm>
            <a:off x="5703792" y="1125538"/>
            <a:ext cx="6111896"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78"/>
          <p:cNvSpPr txBox="1">
            <a:spLocks noGrp="1"/>
          </p:cNvSpPr>
          <p:nvPr>
            <p:ph type="body" idx="3"/>
          </p:nvPr>
        </p:nvSpPr>
        <p:spPr>
          <a:xfrm>
            <a:off x="5704005" y="4738977"/>
            <a:ext cx="6125261" cy="1498311"/>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defRPr>
            </a:lvl2pPr>
            <a:lvl3pPr marL="1371600" lvl="2" indent="-317500" algn="l">
              <a:lnSpc>
                <a:spcPct val="120000"/>
              </a:lnSpc>
              <a:spcBef>
                <a:spcPts val="500"/>
              </a:spcBef>
              <a:spcAft>
                <a:spcPts val="0"/>
              </a:spcAft>
              <a:buClr>
                <a:schemeClr val="dk1"/>
              </a:buClr>
              <a:buSzPts val="1400"/>
              <a:buChar char="•"/>
              <a:defRPr b="0" i="0">
                <a:solidFill>
                  <a:schemeClr val="dk1"/>
                </a:solidFill>
              </a:defRPr>
            </a:lvl3pPr>
            <a:lvl4pPr marL="1828800" lvl="3" indent="-317500" algn="l">
              <a:lnSpc>
                <a:spcPct val="120000"/>
              </a:lnSpc>
              <a:spcBef>
                <a:spcPts val="500"/>
              </a:spcBef>
              <a:spcAft>
                <a:spcPts val="0"/>
              </a:spcAft>
              <a:buClr>
                <a:schemeClr val="dk1"/>
              </a:buClr>
              <a:buSzPts val="1400"/>
              <a:buChar char="•"/>
              <a:defRPr b="0" i="0">
                <a:solidFill>
                  <a:schemeClr val="dk1"/>
                </a:solidFill>
              </a:defRPr>
            </a:lvl4pPr>
            <a:lvl5pPr marL="2286000" lvl="4" indent="-317500" algn="l">
              <a:lnSpc>
                <a:spcPct val="120000"/>
              </a:lnSpc>
              <a:spcBef>
                <a:spcPts val="500"/>
              </a:spcBef>
              <a:spcAft>
                <a:spcPts val="0"/>
              </a:spcAft>
              <a:buClr>
                <a:schemeClr val="dk1"/>
              </a:buClr>
              <a:buSzPts val="14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78"/>
          <p:cNvSpPr txBox="1">
            <a:spLocks noGrp="1"/>
          </p:cNvSpPr>
          <p:nvPr>
            <p:ph type="body" idx="4"/>
          </p:nvPr>
        </p:nvSpPr>
        <p:spPr>
          <a:xfrm>
            <a:off x="371475" y="379325"/>
            <a:ext cx="147610" cy="216000"/>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lvl1pPr marL="457200" lvl="0" indent="-228600" algn="ctr">
              <a:lnSpc>
                <a:spcPct val="120000"/>
              </a:lnSpc>
              <a:spcBef>
                <a:spcPts val="500"/>
              </a:spcBef>
              <a:spcAft>
                <a:spcPts val="0"/>
              </a:spcAft>
              <a:buClr>
                <a:schemeClr val="dk1"/>
              </a:buClr>
              <a:buSzPts val="100"/>
              <a:buNone/>
              <a:defRPr sz="100"/>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78"/>
          <p:cNvSpPr txBox="1">
            <a:spLocks noGrp="1"/>
          </p:cNvSpPr>
          <p:nvPr>
            <p:ph type="title"/>
          </p:nvPr>
        </p:nvSpPr>
        <p:spPr>
          <a:xfrm>
            <a:off x="5703867" y="1520825"/>
            <a:ext cx="6116657" cy="303847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7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Intro Medium + Image + Content">
  <p:cSld name="*Title + Intro Medium + Image + Content">
    <p:spTree>
      <p:nvGrpSpPr>
        <p:cNvPr id="1" name="Shape 249"/>
        <p:cNvGrpSpPr/>
        <p:nvPr/>
      </p:nvGrpSpPr>
      <p:grpSpPr>
        <a:xfrm>
          <a:off x="0" y="0"/>
          <a:ext cx="0" cy="0"/>
          <a:chOff x="0" y="0"/>
          <a:chExt cx="0" cy="0"/>
        </a:xfrm>
      </p:grpSpPr>
      <p:sp>
        <p:nvSpPr>
          <p:cNvPr id="250" name="Google Shape;250;p79"/>
          <p:cNvSpPr>
            <a:spLocks noGrp="1"/>
          </p:cNvSpPr>
          <p:nvPr>
            <p:ph type="pic" idx="2"/>
          </p:nvPr>
        </p:nvSpPr>
        <p:spPr>
          <a:xfrm>
            <a:off x="6999268" y="0"/>
            <a:ext cx="5192732" cy="6858000"/>
          </a:xfrm>
          <a:prstGeom prst="rect">
            <a:avLst/>
          </a:prstGeom>
          <a:solidFill>
            <a:srgbClr val="FAFAF9"/>
          </a:solidFill>
          <a:ln>
            <a:noFill/>
          </a:ln>
        </p:spPr>
      </p:sp>
      <p:sp>
        <p:nvSpPr>
          <p:cNvPr id="251" name="Google Shape;251;p79"/>
          <p:cNvSpPr txBox="1">
            <a:spLocks noGrp="1"/>
          </p:cNvSpPr>
          <p:nvPr>
            <p:ph type="body" idx="1"/>
          </p:nvPr>
        </p:nvSpPr>
        <p:spPr>
          <a:xfrm>
            <a:off x="371474" y="3754582"/>
            <a:ext cx="6372226" cy="2482706"/>
          </a:xfrm>
          <a:prstGeom prst="rect">
            <a:avLst/>
          </a:prstGeom>
          <a:noFill/>
          <a:ln>
            <a:noFill/>
          </a:ln>
        </p:spPr>
        <p:txBody>
          <a:bodyPr spcFirstLastPara="1" wrap="square" lIns="0" tIns="0" rIns="0" bIns="0" anchor="b" anchorCtr="0">
            <a:noAutofit/>
          </a:bodyPr>
          <a:lstStyle>
            <a:lvl1pPr marL="457200" lvl="0" indent="-317500" algn="l">
              <a:lnSpc>
                <a:spcPct val="120000"/>
              </a:lnSpc>
              <a:spcBef>
                <a:spcPts val="400"/>
              </a:spcBef>
              <a:spcAft>
                <a:spcPts val="0"/>
              </a:spcAft>
              <a:buClr>
                <a:schemeClr val="dk1"/>
              </a:buClr>
              <a:buSzPts val="1400"/>
              <a:buChar char="•"/>
              <a:defRPr sz="1400" b="0" i="0">
                <a:solidFill>
                  <a:schemeClr val="dk1"/>
                </a:solidFill>
                <a:latin typeface="Arial"/>
                <a:ea typeface="Arial"/>
                <a:cs typeface="Arial"/>
                <a:sym typeface="Arial"/>
              </a:defRPr>
            </a:lvl1pPr>
            <a:lvl2pPr marL="914400" lvl="1" indent="-317500" algn="l">
              <a:lnSpc>
                <a:spcPct val="120000"/>
              </a:lnSpc>
              <a:spcBef>
                <a:spcPts val="400"/>
              </a:spcBef>
              <a:spcAft>
                <a:spcPts val="0"/>
              </a:spcAft>
              <a:buClr>
                <a:schemeClr val="dk1"/>
              </a:buClr>
              <a:buSzPts val="1400"/>
              <a:buChar char="•"/>
              <a:defRPr sz="1400" b="0" i="0">
                <a:solidFill>
                  <a:schemeClr val="dk1"/>
                </a:solidFill>
              </a:defRPr>
            </a:lvl2pPr>
            <a:lvl3pPr marL="1371600" lvl="2" indent="-317500" algn="l">
              <a:lnSpc>
                <a:spcPct val="120000"/>
              </a:lnSpc>
              <a:spcBef>
                <a:spcPts val="400"/>
              </a:spcBef>
              <a:spcAft>
                <a:spcPts val="0"/>
              </a:spcAft>
              <a:buClr>
                <a:schemeClr val="dk1"/>
              </a:buClr>
              <a:buSzPts val="1400"/>
              <a:buChar char="•"/>
              <a:defRPr sz="1400" b="0" i="0">
                <a:solidFill>
                  <a:schemeClr val="dk1"/>
                </a:solidFill>
              </a:defRPr>
            </a:lvl3pPr>
            <a:lvl4pPr marL="1828800" lvl="3" indent="-317500" algn="l">
              <a:lnSpc>
                <a:spcPct val="120000"/>
              </a:lnSpc>
              <a:spcBef>
                <a:spcPts val="500"/>
              </a:spcBef>
              <a:spcAft>
                <a:spcPts val="0"/>
              </a:spcAft>
              <a:buClr>
                <a:schemeClr val="lt1"/>
              </a:buClr>
              <a:buSzPts val="1400"/>
              <a:buChar char="•"/>
              <a:defRPr>
                <a:solidFill>
                  <a:schemeClr val="lt1"/>
                </a:solidFill>
              </a:defRPr>
            </a:lvl4pPr>
            <a:lvl5pPr marL="2286000" lvl="4" indent="-317500" algn="l">
              <a:lnSpc>
                <a:spcPct val="12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79"/>
          <p:cNvSpPr txBox="1">
            <a:spLocks noGrp="1"/>
          </p:cNvSpPr>
          <p:nvPr>
            <p:ph type="body" idx="3"/>
          </p:nvPr>
        </p:nvSpPr>
        <p:spPr>
          <a:xfrm>
            <a:off x="371474" y="2205038"/>
            <a:ext cx="6372226" cy="1416703"/>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sz="1800"/>
            </a:lvl2pPr>
            <a:lvl3pPr marL="1371600" lvl="2" indent="-342900" algn="l">
              <a:lnSpc>
                <a:spcPct val="120000"/>
              </a:lnSpc>
              <a:spcBef>
                <a:spcPts val="500"/>
              </a:spcBef>
              <a:spcAft>
                <a:spcPts val="0"/>
              </a:spcAft>
              <a:buClr>
                <a:schemeClr val="dk1"/>
              </a:buClr>
              <a:buSzPts val="1800"/>
              <a:buChar char="•"/>
              <a:defRPr sz="18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79"/>
          <p:cNvSpPr txBox="1">
            <a:spLocks noGrp="1"/>
          </p:cNvSpPr>
          <p:nvPr>
            <p:ph type="body" idx="4"/>
          </p:nvPr>
        </p:nvSpPr>
        <p:spPr>
          <a:xfrm>
            <a:off x="371474" y="1125537"/>
            <a:ext cx="6372226"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79"/>
          <p:cNvSpPr txBox="1">
            <a:spLocks noGrp="1"/>
          </p:cNvSpPr>
          <p:nvPr>
            <p:ph type="title"/>
          </p:nvPr>
        </p:nvSpPr>
        <p:spPr>
          <a:xfrm>
            <a:off x="371473" y="1520825"/>
            <a:ext cx="6372227" cy="68421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7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Intro Long + Image + Content">
  <p:cSld name="*Title + Intro Long + Image + Content">
    <p:spTree>
      <p:nvGrpSpPr>
        <p:cNvPr id="1" name="Shape 256"/>
        <p:cNvGrpSpPr/>
        <p:nvPr/>
      </p:nvGrpSpPr>
      <p:grpSpPr>
        <a:xfrm>
          <a:off x="0" y="0"/>
          <a:ext cx="0" cy="0"/>
          <a:chOff x="0" y="0"/>
          <a:chExt cx="0" cy="0"/>
        </a:xfrm>
      </p:grpSpPr>
      <p:sp>
        <p:nvSpPr>
          <p:cNvPr id="257" name="Google Shape;257;p80"/>
          <p:cNvSpPr>
            <a:spLocks noGrp="1"/>
          </p:cNvSpPr>
          <p:nvPr>
            <p:ph type="pic" idx="2"/>
          </p:nvPr>
        </p:nvSpPr>
        <p:spPr>
          <a:xfrm>
            <a:off x="6999268" y="0"/>
            <a:ext cx="5192732" cy="6858000"/>
          </a:xfrm>
          <a:prstGeom prst="rect">
            <a:avLst/>
          </a:prstGeom>
          <a:solidFill>
            <a:srgbClr val="FAFAF9"/>
          </a:solidFill>
          <a:ln>
            <a:noFill/>
          </a:ln>
        </p:spPr>
      </p:sp>
      <p:sp>
        <p:nvSpPr>
          <p:cNvPr id="258" name="Google Shape;258;p80"/>
          <p:cNvSpPr txBox="1">
            <a:spLocks noGrp="1"/>
          </p:cNvSpPr>
          <p:nvPr>
            <p:ph type="body" idx="1"/>
          </p:nvPr>
        </p:nvSpPr>
        <p:spPr>
          <a:xfrm>
            <a:off x="371474" y="4372488"/>
            <a:ext cx="6372226" cy="1864800"/>
          </a:xfrm>
          <a:prstGeom prst="rect">
            <a:avLst/>
          </a:prstGeom>
          <a:noFill/>
          <a:ln>
            <a:noFill/>
          </a:ln>
        </p:spPr>
        <p:txBody>
          <a:bodyPr spcFirstLastPara="1" wrap="square" lIns="0" tIns="0" rIns="0" bIns="0" anchor="b" anchorCtr="0">
            <a:noAutofit/>
          </a:bodyPr>
          <a:lstStyle>
            <a:lvl1pPr marL="457200" lvl="0" indent="-317500" algn="l">
              <a:lnSpc>
                <a:spcPct val="120000"/>
              </a:lnSpc>
              <a:spcBef>
                <a:spcPts val="400"/>
              </a:spcBef>
              <a:spcAft>
                <a:spcPts val="0"/>
              </a:spcAft>
              <a:buClr>
                <a:schemeClr val="dk1"/>
              </a:buClr>
              <a:buSzPts val="1400"/>
              <a:buChar char="•"/>
              <a:defRPr sz="1400" b="0" i="0">
                <a:solidFill>
                  <a:schemeClr val="dk1"/>
                </a:solidFill>
                <a:latin typeface="Arial"/>
                <a:ea typeface="Arial"/>
                <a:cs typeface="Arial"/>
                <a:sym typeface="Arial"/>
              </a:defRPr>
            </a:lvl1pPr>
            <a:lvl2pPr marL="914400" lvl="1" indent="-317500" algn="l">
              <a:lnSpc>
                <a:spcPct val="120000"/>
              </a:lnSpc>
              <a:spcBef>
                <a:spcPts val="400"/>
              </a:spcBef>
              <a:spcAft>
                <a:spcPts val="0"/>
              </a:spcAft>
              <a:buClr>
                <a:schemeClr val="dk1"/>
              </a:buClr>
              <a:buSzPts val="1400"/>
              <a:buChar char="•"/>
              <a:defRPr sz="1400" b="0" i="0">
                <a:solidFill>
                  <a:schemeClr val="dk1"/>
                </a:solidFill>
              </a:defRPr>
            </a:lvl2pPr>
            <a:lvl3pPr marL="1371600" lvl="2" indent="-317500" algn="l">
              <a:lnSpc>
                <a:spcPct val="120000"/>
              </a:lnSpc>
              <a:spcBef>
                <a:spcPts val="400"/>
              </a:spcBef>
              <a:spcAft>
                <a:spcPts val="0"/>
              </a:spcAft>
              <a:buClr>
                <a:schemeClr val="dk1"/>
              </a:buClr>
              <a:buSzPts val="1400"/>
              <a:buChar char="•"/>
              <a:defRPr sz="1400" b="0" i="0">
                <a:solidFill>
                  <a:schemeClr val="dk1"/>
                </a:solidFill>
              </a:defRPr>
            </a:lvl3pPr>
            <a:lvl4pPr marL="1828800" lvl="3" indent="-317500" algn="l">
              <a:lnSpc>
                <a:spcPct val="120000"/>
              </a:lnSpc>
              <a:spcBef>
                <a:spcPts val="500"/>
              </a:spcBef>
              <a:spcAft>
                <a:spcPts val="0"/>
              </a:spcAft>
              <a:buClr>
                <a:schemeClr val="lt1"/>
              </a:buClr>
              <a:buSzPts val="1400"/>
              <a:buChar char="•"/>
              <a:defRPr>
                <a:solidFill>
                  <a:schemeClr val="lt1"/>
                </a:solidFill>
              </a:defRPr>
            </a:lvl4pPr>
            <a:lvl5pPr marL="2286000" lvl="4" indent="-317500" algn="l">
              <a:lnSpc>
                <a:spcPct val="12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80"/>
          <p:cNvSpPr txBox="1">
            <a:spLocks noGrp="1"/>
          </p:cNvSpPr>
          <p:nvPr>
            <p:ph type="body" idx="3"/>
          </p:nvPr>
        </p:nvSpPr>
        <p:spPr>
          <a:xfrm>
            <a:off x="371474" y="2205038"/>
            <a:ext cx="6372226" cy="2024062"/>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1"/>
              </a:buClr>
              <a:buSzPts val="2000"/>
              <a:buFont typeface="Arial"/>
              <a:buNone/>
              <a:defRPr sz="2000" b="0" i="0">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sz="1800"/>
            </a:lvl2pPr>
            <a:lvl3pPr marL="1371600" lvl="2" indent="-342900" algn="l">
              <a:lnSpc>
                <a:spcPct val="120000"/>
              </a:lnSpc>
              <a:spcBef>
                <a:spcPts val="500"/>
              </a:spcBef>
              <a:spcAft>
                <a:spcPts val="0"/>
              </a:spcAft>
              <a:buClr>
                <a:schemeClr val="dk1"/>
              </a:buClr>
              <a:buSzPts val="1800"/>
              <a:buChar char="•"/>
              <a:defRPr sz="18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80"/>
          <p:cNvSpPr txBox="1">
            <a:spLocks noGrp="1"/>
          </p:cNvSpPr>
          <p:nvPr>
            <p:ph type="body" idx="4"/>
          </p:nvPr>
        </p:nvSpPr>
        <p:spPr>
          <a:xfrm>
            <a:off x="371473" y="1125538"/>
            <a:ext cx="6372227"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0"/>
          <p:cNvSpPr txBox="1">
            <a:spLocks noGrp="1"/>
          </p:cNvSpPr>
          <p:nvPr>
            <p:ph type="title"/>
          </p:nvPr>
        </p:nvSpPr>
        <p:spPr>
          <a:xfrm>
            <a:off x="371473" y="1520824"/>
            <a:ext cx="6372227" cy="68421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8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Intro + Content (Piazza)">
  <p:cSld name="*Title + Intro + Content (Piazza)">
    <p:bg>
      <p:bgPr>
        <a:solidFill>
          <a:schemeClr val="lt1"/>
        </a:solidFill>
        <a:effectLst/>
      </p:bgPr>
    </p:bg>
    <p:spTree>
      <p:nvGrpSpPr>
        <p:cNvPr id="1" name="Shape 263"/>
        <p:cNvGrpSpPr/>
        <p:nvPr/>
      </p:nvGrpSpPr>
      <p:grpSpPr>
        <a:xfrm>
          <a:off x="0" y="0"/>
          <a:ext cx="0" cy="0"/>
          <a:chOff x="0" y="0"/>
          <a:chExt cx="0" cy="0"/>
        </a:xfrm>
      </p:grpSpPr>
      <p:sp>
        <p:nvSpPr>
          <p:cNvPr id="264" name="Google Shape;264;p81"/>
          <p:cNvSpPr/>
          <p:nvPr/>
        </p:nvSpPr>
        <p:spPr>
          <a:xfrm>
            <a:off x="-3176" y="0"/>
            <a:ext cx="5451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p81"/>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1"/>
              </a:buClr>
              <a:buSzPts val="2000"/>
              <a:buNone/>
              <a:defRPr sz="2000" b="0" i="0">
                <a:solidFill>
                  <a:schemeClr val="dk1"/>
                </a:solidFill>
                <a:latin typeface="Arial"/>
                <a:ea typeface="Arial"/>
                <a:cs typeface="Arial"/>
                <a:sym typeface="Arial"/>
              </a:defRPr>
            </a:lvl1pPr>
            <a:lvl2pPr marL="914400" lvl="1"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marL="1371600" lvl="2"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marL="1828800" lvl="3"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marL="2286000" lvl="4"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81"/>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81"/>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81"/>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8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Intro + Content (Space)">
  <p:cSld name="*Title + Intro + Content (Space)">
    <p:bg>
      <p:bgPr>
        <a:solidFill>
          <a:schemeClr val="lt1"/>
        </a:solidFill>
        <a:effectLst/>
      </p:bgPr>
    </p:bg>
    <p:spTree>
      <p:nvGrpSpPr>
        <p:cNvPr id="1" name="Shape 270"/>
        <p:cNvGrpSpPr/>
        <p:nvPr/>
      </p:nvGrpSpPr>
      <p:grpSpPr>
        <a:xfrm>
          <a:off x="0" y="0"/>
          <a:ext cx="0" cy="0"/>
          <a:chOff x="0" y="0"/>
          <a:chExt cx="0" cy="0"/>
        </a:xfrm>
      </p:grpSpPr>
      <p:sp>
        <p:nvSpPr>
          <p:cNvPr id="271" name="Google Shape;271;p82"/>
          <p:cNvSpPr/>
          <p:nvPr/>
        </p:nvSpPr>
        <p:spPr>
          <a:xfrm>
            <a:off x="-3176" y="0"/>
            <a:ext cx="5451475"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72" name="Google Shape;272;p82"/>
          <p:cNvGrpSpPr/>
          <p:nvPr/>
        </p:nvGrpSpPr>
        <p:grpSpPr>
          <a:xfrm>
            <a:off x="0" y="6768000"/>
            <a:ext cx="5439862" cy="90000"/>
            <a:chOff x="0" y="0"/>
            <a:chExt cx="5439862" cy="90000"/>
          </a:xfrm>
        </p:grpSpPr>
        <p:sp>
          <p:nvSpPr>
            <p:cNvPr id="273" name="Google Shape;273;p82"/>
            <p:cNvSpPr/>
            <p:nvPr/>
          </p:nvSpPr>
          <p:spPr>
            <a:xfrm>
              <a:off x="0" y="0"/>
              <a:ext cx="1631950" cy="90000"/>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4" name="Google Shape;274;p82"/>
            <p:cNvSpPr/>
            <p:nvPr/>
          </p:nvSpPr>
          <p:spPr>
            <a:xfrm>
              <a:off x="4187825" y="0"/>
              <a:ext cx="1252037" cy="90000"/>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5" name="Google Shape;275;p82"/>
            <p:cNvSpPr/>
            <p:nvPr/>
          </p:nvSpPr>
          <p:spPr>
            <a:xfrm>
              <a:off x="2927349" y="0"/>
              <a:ext cx="1260475" cy="90000"/>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6" name="Google Shape;276;p82"/>
            <p:cNvSpPr/>
            <p:nvPr/>
          </p:nvSpPr>
          <p:spPr>
            <a:xfrm>
              <a:off x="1631950" y="0"/>
              <a:ext cx="1295400" cy="90000"/>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pSp>
      <p:sp>
        <p:nvSpPr>
          <p:cNvPr id="277" name="Google Shape;277;p82"/>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1"/>
              </a:buClr>
              <a:buSzPts val="2000"/>
              <a:buNone/>
              <a:defRPr sz="2000" b="0" i="0">
                <a:solidFill>
                  <a:schemeClr val="lt1"/>
                </a:solidFill>
                <a:latin typeface="Arial"/>
                <a:ea typeface="Arial"/>
                <a:cs typeface="Arial"/>
                <a:sym typeface="Arial"/>
              </a:defRPr>
            </a:lvl1pPr>
            <a:lvl2pPr marL="914400" lvl="1"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marL="1371600" lvl="2"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marL="1828800" lvl="3"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marL="2286000" lvl="4"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82"/>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82"/>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accent3"/>
              </a:buClr>
              <a:buSzPts val="5000"/>
              <a:buFont typeface="Arial"/>
              <a:buNone/>
              <a:defRPr sz="5000"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2"/>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 Presenters">
  <p:cSld name="*Cover + Presenters">
    <p:spTree>
      <p:nvGrpSpPr>
        <p:cNvPr id="1" name="Shape 33"/>
        <p:cNvGrpSpPr/>
        <p:nvPr/>
      </p:nvGrpSpPr>
      <p:grpSpPr>
        <a:xfrm>
          <a:off x="0" y="0"/>
          <a:ext cx="0" cy="0"/>
          <a:chOff x="0" y="0"/>
          <a:chExt cx="0" cy="0"/>
        </a:xfrm>
      </p:grpSpPr>
      <p:sp>
        <p:nvSpPr>
          <p:cNvPr id="34" name="Google Shape;34;p67"/>
          <p:cNvSpPr>
            <a:spLocks noGrp="1"/>
          </p:cNvSpPr>
          <p:nvPr>
            <p:ph type="pic" idx="2"/>
          </p:nvPr>
        </p:nvSpPr>
        <p:spPr>
          <a:xfrm>
            <a:off x="0" y="3599329"/>
            <a:ext cx="1631950" cy="3169024"/>
          </a:xfrm>
          <a:prstGeom prst="rect">
            <a:avLst/>
          </a:prstGeom>
          <a:solidFill>
            <a:srgbClr val="F2F2F2"/>
          </a:solidFill>
          <a:ln>
            <a:noFill/>
          </a:ln>
        </p:spPr>
      </p:sp>
      <p:sp>
        <p:nvSpPr>
          <p:cNvPr id="35" name="Google Shape;35;p67"/>
          <p:cNvSpPr>
            <a:spLocks noGrp="1"/>
          </p:cNvSpPr>
          <p:nvPr>
            <p:ph type="pic" idx="3"/>
          </p:nvPr>
        </p:nvSpPr>
        <p:spPr>
          <a:xfrm>
            <a:off x="1631950" y="3599329"/>
            <a:ext cx="1295336" cy="3169024"/>
          </a:xfrm>
          <a:prstGeom prst="rect">
            <a:avLst/>
          </a:prstGeom>
          <a:solidFill>
            <a:srgbClr val="F2F2F2"/>
          </a:solidFill>
          <a:ln>
            <a:noFill/>
          </a:ln>
        </p:spPr>
      </p:sp>
      <p:sp>
        <p:nvSpPr>
          <p:cNvPr id="36" name="Google Shape;36;p67"/>
          <p:cNvSpPr>
            <a:spLocks noGrp="1"/>
          </p:cNvSpPr>
          <p:nvPr>
            <p:ph type="pic" idx="4"/>
          </p:nvPr>
        </p:nvSpPr>
        <p:spPr>
          <a:xfrm>
            <a:off x="2927351" y="3599329"/>
            <a:ext cx="1260474" cy="3169024"/>
          </a:xfrm>
          <a:prstGeom prst="rect">
            <a:avLst/>
          </a:prstGeom>
          <a:solidFill>
            <a:srgbClr val="F2F2F2"/>
          </a:solidFill>
          <a:ln>
            <a:noFill/>
          </a:ln>
        </p:spPr>
      </p:sp>
      <p:sp>
        <p:nvSpPr>
          <p:cNvPr id="37" name="Google Shape;37;p67"/>
          <p:cNvSpPr>
            <a:spLocks noGrp="1"/>
          </p:cNvSpPr>
          <p:nvPr>
            <p:ph type="pic" idx="5"/>
          </p:nvPr>
        </p:nvSpPr>
        <p:spPr>
          <a:xfrm>
            <a:off x="4167267" y="3599329"/>
            <a:ext cx="1281034" cy="3169024"/>
          </a:xfrm>
          <a:prstGeom prst="rect">
            <a:avLst/>
          </a:prstGeom>
          <a:solidFill>
            <a:srgbClr val="F2F2F2"/>
          </a:solidFill>
          <a:ln>
            <a:noFill/>
          </a:ln>
        </p:spPr>
      </p:sp>
      <p:sp>
        <p:nvSpPr>
          <p:cNvPr id="38" name="Google Shape;38;p67"/>
          <p:cNvSpPr>
            <a:spLocks noGrp="1"/>
          </p:cNvSpPr>
          <p:nvPr>
            <p:ph type="pic" idx="6"/>
          </p:nvPr>
        </p:nvSpPr>
        <p:spPr>
          <a:xfrm>
            <a:off x="5448300" y="3599329"/>
            <a:ext cx="6743700" cy="3169024"/>
          </a:xfrm>
          <a:prstGeom prst="rect">
            <a:avLst/>
          </a:prstGeom>
          <a:solidFill>
            <a:srgbClr val="F2F2F2"/>
          </a:solidFill>
          <a:ln>
            <a:noFill/>
          </a:ln>
        </p:spPr>
      </p:sp>
      <p:sp>
        <p:nvSpPr>
          <p:cNvPr id="39" name="Google Shape;39;p67"/>
          <p:cNvSpPr/>
          <p:nvPr/>
        </p:nvSpPr>
        <p:spPr>
          <a:xfrm>
            <a:off x="0" y="6768353"/>
            <a:ext cx="1631950" cy="89333"/>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0" name="Google Shape;40;p67"/>
          <p:cNvSpPr/>
          <p:nvPr/>
        </p:nvSpPr>
        <p:spPr>
          <a:xfrm>
            <a:off x="4187761" y="6768353"/>
            <a:ext cx="1260539"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1" name="Google Shape;41;p67"/>
          <p:cNvSpPr/>
          <p:nvPr/>
        </p:nvSpPr>
        <p:spPr>
          <a:xfrm>
            <a:off x="2927224" y="6768353"/>
            <a:ext cx="1260600" cy="89333"/>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2" name="Google Shape;42;p67"/>
          <p:cNvSpPr/>
          <p:nvPr/>
        </p:nvSpPr>
        <p:spPr>
          <a:xfrm>
            <a:off x="1631888" y="6768353"/>
            <a:ext cx="1295336"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3" name="Google Shape;43;p67"/>
          <p:cNvSpPr/>
          <p:nvPr/>
        </p:nvSpPr>
        <p:spPr>
          <a:xfrm>
            <a:off x="5448299" y="6768353"/>
            <a:ext cx="6743764" cy="89333"/>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4" name="Google Shape;44;p67"/>
          <p:cNvSpPr txBox="1">
            <a:spLocks noGrp="1"/>
          </p:cNvSpPr>
          <p:nvPr>
            <p:ph type="body" idx="1"/>
          </p:nvPr>
        </p:nvSpPr>
        <p:spPr>
          <a:xfrm>
            <a:off x="371475" y="1440000"/>
            <a:ext cx="11449052" cy="36073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chemeClr val="dk1"/>
              </a:buClr>
              <a:buSzPts val="1800"/>
              <a:buNone/>
              <a:defRPr sz="18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7"/>
          <p:cNvSpPr txBox="1">
            <a:spLocks noGrp="1"/>
          </p:cNvSpPr>
          <p:nvPr>
            <p:ph type="title"/>
          </p:nvPr>
        </p:nvSpPr>
        <p:spPr>
          <a:xfrm>
            <a:off x="371475" y="1860885"/>
            <a:ext cx="11449050" cy="1812758"/>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7"/>
          <p:cNvSpPr txBox="1">
            <a:spLocks noGrp="1"/>
          </p:cNvSpPr>
          <p:nvPr>
            <p:ph type="subTitle" idx="7"/>
          </p:nvPr>
        </p:nvSpPr>
        <p:spPr>
          <a:xfrm>
            <a:off x="371475" y="1130400"/>
            <a:ext cx="11449051" cy="255600"/>
          </a:xfrm>
          <a:prstGeom prst="rect">
            <a:avLst/>
          </a:prstGeom>
          <a:noFill/>
          <a:ln>
            <a:noFill/>
          </a:ln>
        </p:spPr>
        <p:txBody>
          <a:bodyPr spcFirstLastPara="1" wrap="square" lIns="0" tIns="0" rIns="0" bIns="0" anchor="b" anchorCtr="0">
            <a:noAutofit/>
          </a:bodyPr>
          <a:lstStyle>
            <a:lvl1pPr lvl="0" algn="l">
              <a:lnSpc>
                <a:spcPct val="120000"/>
              </a:lnSpc>
              <a:spcBef>
                <a:spcPts val="10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67"/>
          <p:cNvPicPr preferRelativeResize="0"/>
          <p:nvPr/>
        </p:nvPicPr>
        <p:blipFill rotWithShape="1">
          <a:blip r:embed="rId2">
            <a:alphaModFix/>
          </a:blip>
          <a:srcRect/>
          <a:stretch/>
        </p:blipFill>
        <p:spPr>
          <a:xfrm>
            <a:off x="371475" y="441325"/>
            <a:ext cx="1179445" cy="4154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Content + Chart (Right)">
  <p:cSld name="*Title + Content + Chart (Right)">
    <p:spTree>
      <p:nvGrpSpPr>
        <p:cNvPr id="1" name="Shape 282"/>
        <p:cNvGrpSpPr/>
        <p:nvPr/>
      </p:nvGrpSpPr>
      <p:grpSpPr>
        <a:xfrm>
          <a:off x="0" y="0"/>
          <a:ext cx="0" cy="0"/>
          <a:chOff x="0" y="0"/>
          <a:chExt cx="0" cy="0"/>
        </a:xfrm>
      </p:grpSpPr>
      <p:grpSp>
        <p:nvGrpSpPr>
          <p:cNvPr id="283" name="Google Shape;283;p83"/>
          <p:cNvGrpSpPr/>
          <p:nvPr/>
        </p:nvGrpSpPr>
        <p:grpSpPr>
          <a:xfrm>
            <a:off x="1631950" y="0"/>
            <a:ext cx="2555874" cy="6858000"/>
            <a:chOff x="1499665" y="-342900"/>
            <a:chExt cx="2692400" cy="5486400"/>
          </a:xfrm>
        </p:grpSpPr>
        <p:cxnSp>
          <p:nvCxnSpPr>
            <p:cNvPr id="284" name="Google Shape;284;p83"/>
            <p:cNvCxnSpPr/>
            <p:nvPr/>
          </p:nvCxnSpPr>
          <p:spPr>
            <a:xfrm>
              <a:off x="1499665" y="-342900"/>
              <a:ext cx="0" cy="5486400"/>
            </a:xfrm>
            <a:prstGeom prst="straightConnector1">
              <a:avLst/>
            </a:prstGeom>
            <a:noFill/>
            <a:ln w="19050" cap="flat" cmpd="sng">
              <a:solidFill>
                <a:schemeClr val="lt2">
                  <a:alpha val="20000"/>
                </a:schemeClr>
              </a:solidFill>
              <a:prstDash val="solid"/>
              <a:miter lim="800000"/>
              <a:headEnd type="none" w="sm" len="sm"/>
              <a:tailEnd type="none" w="sm" len="sm"/>
            </a:ln>
          </p:spPr>
        </p:cxnSp>
        <p:cxnSp>
          <p:nvCxnSpPr>
            <p:cNvPr id="285" name="Google Shape;285;p83"/>
            <p:cNvCxnSpPr/>
            <p:nvPr/>
          </p:nvCxnSpPr>
          <p:spPr>
            <a:xfrm>
              <a:off x="2845865" y="-342900"/>
              <a:ext cx="0" cy="5486400"/>
            </a:xfrm>
            <a:prstGeom prst="straightConnector1">
              <a:avLst/>
            </a:prstGeom>
            <a:noFill/>
            <a:ln w="19050" cap="flat" cmpd="sng">
              <a:solidFill>
                <a:schemeClr val="lt2">
                  <a:alpha val="40000"/>
                </a:schemeClr>
              </a:solidFill>
              <a:prstDash val="solid"/>
              <a:miter lim="800000"/>
              <a:headEnd type="none" w="sm" len="sm"/>
              <a:tailEnd type="none" w="sm" len="sm"/>
            </a:ln>
          </p:spPr>
        </p:cxnSp>
        <p:cxnSp>
          <p:nvCxnSpPr>
            <p:cNvPr id="286" name="Google Shape;286;p83"/>
            <p:cNvCxnSpPr/>
            <p:nvPr/>
          </p:nvCxnSpPr>
          <p:spPr>
            <a:xfrm>
              <a:off x="4192065" y="-342900"/>
              <a:ext cx="0" cy="5486400"/>
            </a:xfrm>
            <a:prstGeom prst="straightConnector1">
              <a:avLst/>
            </a:prstGeom>
            <a:noFill/>
            <a:ln w="19050" cap="flat" cmpd="sng">
              <a:solidFill>
                <a:schemeClr val="lt2">
                  <a:alpha val="60000"/>
                </a:schemeClr>
              </a:solidFill>
              <a:prstDash val="solid"/>
              <a:miter lim="800000"/>
              <a:headEnd type="none" w="sm" len="sm"/>
              <a:tailEnd type="none" w="sm" len="sm"/>
            </a:ln>
          </p:spPr>
        </p:cxnSp>
      </p:grpSp>
      <p:sp>
        <p:nvSpPr>
          <p:cNvPr id="287" name="Google Shape;287;p83"/>
          <p:cNvSpPr/>
          <p:nvPr/>
        </p:nvSpPr>
        <p:spPr>
          <a:xfrm>
            <a:off x="4259263" y="657225"/>
            <a:ext cx="7273925" cy="5580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8" name="Google Shape;288;p83"/>
          <p:cNvSpPr txBox="1">
            <a:spLocks noGrp="1"/>
          </p:cNvSpPr>
          <p:nvPr>
            <p:ph type="body" idx="1"/>
          </p:nvPr>
        </p:nvSpPr>
        <p:spPr>
          <a:xfrm>
            <a:off x="371478" y="1125538"/>
            <a:ext cx="3560773"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83"/>
          <p:cNvSpPr txBox="1">
            <a:spLocks noGrp="1"/>
          </p:cNvSpPr>
          <p:nvPr>
            <p:ph type="body" idx="2"/>
          </p:nvPr>
        </p:nvSpPr>
        <p:spPr>
          <a:xfrm>
            <a:off x="4187828" y="6237288"/>
            <a:ext cx="7632696" cy="329767"/>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500"/>
              </a:spcBef>
              <a:spcAft>
                <a:spcPts val="0"/>
              </a:spcAft>
              <a:buClr>
                <a:srgbClr val="5D5D66"/>
              </a:buClr>
              <a:buSzPts val="1000"/>
              <a:buFont typeface="Arial"/>
              <a:buNone/>
              <a:defRPr sz="1000" b="0" i="0">
                <a:solidFill>
                  <a:srgbClr val="5D5D66"/>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228600" algn="l">
              <a:lnSpc>
                <a:spcPct val="120000"/>
              </a:lnSpc>
              <a:spcBef>
                <a:spcPts val="50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83"/>
          <p:cNvSpPr>
            <a:spLocks noGrp="1"/>
          </p:cNvSpPr>
          <p:nvPr>
            <p:ph type="chart" idx="3"/>
          </p:nvPr>
        </p:nvSpPr>
        <p:spPr>
          <a:xfrm>
            <a:off x="4187825" y="1125537"/>
            <a:ext cx="7632698" cy="5111751"/>
          </a:xfrm>
          <a:prstGeom prst="rect">
            <a:avLst/>
          </a:prstGeom>
          <a:solidFill>
            <a:srgbClr val="F2F2F2"/>
          </a:solidFill>
          <a:ln>
            <a:noFill/>
          </a:ln>
        </p:spPr>
        <p:txBody>
          <a:bodyPr spcFirstLastPara="1" wrap="square" lIns="0" tIns="684000" rIns="0" bIns="0" anchor="t" anchorCtr="0">
            <a:noAutofit/>
          </a:bodyPr>
          <a:lstStyle>
            <a:lvl1pPr marR="0" lvl="0" algn="ctr" rtl="0">
              <a:lnSpc>
                <a:spcPct val="12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1" name="Google Shape;291;p83"/>
          <p:cNvSpPr txBox="1">
            <a:spLocks noGrp="1"/>
          </p:cNvSpPr>
          <p:nvPr>
            <p:ph type="body" idx="4"/>
          </p:nvPr>
        </p:nvSpPr>
        <p:spPr>
          <a:xfrm>
            <a:off x="371478" y="2997288"/>
            <a:ext cx="3560773" cy="3240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83"/>
          <p:cNvSpPr txBox="1">
            <a:spLocks noGrp="1"/>
          </p:cNvSpPr>
          <p:nvPr>
            <p:ph type="title"/>
          </p:nvPr>
        </p:nvSpPr>
        <p:spPr>
          <a:xfrm>
            <a:off x="371478" y="1520825"/>
            <a:ext cx="3560773" cy="13886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8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with Photo (without seams)">
  <p:cSld name="*Cover with Photo (without seams)">
    <p:spTree>
      <p:nvGrpSpPr>
        <p:cNvPr id="1" name="Shape 48"/>
        <p:cNvGrpSpPr/>
        <p:nvPr/>
      </p:nvGrpSpPr>
      <p:grpSpPr>
        <a:xfrm>
          <a:off x="0" y="0"/>
          <a:ext cx="0" cy="0"/>
          <a:chOff x="0" y="0"/>
          <a:chExt cx="0" cy="0"/>
        </a:xfrm>
      </p:grpSpPr>
      <p:sp>
        <p:nvSpPr>
          <p:cNvPr id="49" name="Google Shape;49;p68"/>
          <p:cNvSpPr>
            <a:spLocks noGrp="1"/>
          </p:cNvSpPr>
          <p:nvPr>
            <p:ph type="pic" idx="2"/>
          </p:nvPr>
        </p:nvSpPr>
        <p:spPr>
          <a:xfrm>
            <a:off x="0" y="3599329"/>
            <a:ext cx="12192000" cy="3169024"/>
          </a:xfrm>
          <a:prstGeom prst="rect">
            <a:avLst/>
          </a:prstGeom>
          <a:solidFill>
            <a:srgbClr val="F2F2F2"/>
          </a:solidFill>
          <a:ln>
            <a:noFill/>
          </a:ln>
        </p:spPr>
      </p:sp>
      <p:sp>
        <p:nvSpPr>
          <p:cNvPr id="50" name="Google Shape;50;p68"/>
          <p:cNvSpPr/>
          <p:nvPr/>
        </p:nvSpPr>
        <p:spPr>
          <a:xfrm>
            <a:off x="0" y="6768353"/>
            <a:ext cx="1631950" cy="89333"/>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1" name="Google Shape;51;p68"/>
          <p:cNvSpPr/>
          <p:nvPr/>
        </p:nvSpPr>
        <p:spPr>
          <a:xfrm>
            <a:off x="4187761" y="6768353"/>
            <a:ext cx="1260539"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2" name="Google Shape;52;p68"/>
          <p:cNvSpPr/>
          <p:nvPr/>
        </p:nvSpPr>
        <p:spPr>
          <a:xfrm>
            <a:off x="2927224" y="6768353"/>
            <a:ext cx="1260600" cy="89333"/>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3" name="Google Shape;53;p68"/>
          <p:cNvSpPr/>
          <p:nvPr/>
        </p:nvSpPr>
        <p:spPr>
          <a:xfrm>
            <a:off x="1631888" y="6768353"/>
            <a:ext cx="1295336"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4" name="Google Shape;54;p68"/>
          <p:cNvSpPr/>
          <p:nvPr/>
        </p:nvSpPr>
        <p:spPr>
          <a:xfrm>
            <a:off x="5448299" y="6768353"/>
            <a:ext cx="6743764" cy="89333"/>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5" name="Google Shape;55;p68"/>
          <p:cNvSpPr txBox="1">
            <a:spLocks noGrp="1"/>
          </p:cNvSpPr>
          <p:nvPr>
            <p:ph type="body" idx="1"/>
          </p:nvPr>
        </p:nvSpPr>
        <p:spPr>
          <a:xfrm>
            <a:off x="371475" y="1440000"/>
            <a:ext cx="11449052" cy="360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chemeClr val="dk1"/>
              </a:buClr>
              <a:buSzPts val="1800"/>
              <a:buNone/>
              <a:defRPr sz="18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8"/>
          <p:cNvSpPr txBox="1">
            <a:spLocks noGrp="1"/>
          </p:cNvSpPr>
          <p:nvPr>
            <p:ph type="title"/>
          </p:nvPr>
        </p:nvSpPr>
        <p:spPr>
          <a:xfrm>
            <a:off x="371475" y="1860885"/>
            <a:ext cx="11449050" cy="1812758"/>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8"/>
          <p:cNvSpPr txBox="1">
            <a:spLocks noGrp="1"/>
          </p:cNvSpPr>
          <p:nvPr>
            <p:ph type="subTitle" idx="3"/>
          </p:nvPr>
        </p:nvSpPr>
        <p:spPr>
          <a:xfrm>
            <a:off x="371475" y="1130400"/>
            <a:ext cx="11449051" cy="255600"/>
          </a:xfrm>
          <a:prstGeom prst="rect">
            <a:avLst/>
          </a:prstGeom>
          <a:noFill/>
          <a:ln>
            <a:noFill/>
          </a:ln>
        </p:spPr>
        <p:txBody>
          <a:bodyPr spcFirstLastPara="1" wrap="square" lIns="0" tIns="0" rIns="0" bIns="0" anchor="b" anchorCtr="0">
            <a:noAutofit/>
          </a:bodyPr>
          <a:lstStyle>
            <a:lvl1pPr lvl="0" algn="l">
              <a:lnSpc>
                <a:spcPct val="120000"/>
              </a:lnSpc>
              <a:spcBef>
                <a:spcPts val="10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8" name="Google Shape;58;p68"/>
          <p:cNvPicPr preferRelativeResize="0"/>
          <p:nvPr/>
        </p:nvPicPr>
        <p:blipFill rotWithShape="1">
          <a:blip r:embed="rId2">
            <a:alphaModFix/>
          </a:blip>
          <a:srcRect/>
          <a:stretch/>
        </p:blipFill>
        <p:spPr>
          <a:xfrm>
            <a:off x="371475" y="441325"/>
            <a:ext cx="1179445" cy="4154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oilerplate">
  <p:cSld name="*Boilerplate">
    <p:spTree>
      <p:nvGrpSpPr>
        <p:cNvPr id="1" name="Shape 59"/>
        <p:cNvGrpSpPr/>
        <p:nvPr/>
      </p:nvGrpSpPr>
      <p:grpSpPr>
        <a:xfrm>
          <a:off x="0" y="0"/>
          <a:ext cx="0" cy="0"/>
          <a:chOff x="0" y="0"/>
          <a:chExt cx="0" cy="0"/>
        </a:xfrm>
      </p:grpSpPr>
      <p:sp>
        <p:nvSpPr>
          <p:cNvPr id="60" name="Google Shape;60;p69"/>
          <p:cNvSpPr/>
          <p:nvPr/>
        </p:nvSpPr>
        <p:spPr>
          <a:xfrm>
            <a:off x="10560050" y="223"/>
            <a:ext cx="1632011" cy="6857554"/>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1" name="Google Shape;61;p69"/>
          <p:cNvSpPr/>
          <p:nvPr/>
        </p:nvSpPr>
        <p:spPr>
          <a:xfrm>
            <a:off x="6743701" y="223"/>
            <a:ext cx="1260474" cy="6857554"/>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2" name="Google Shape;62;p69"/>
          <p:cNvSpPr/>
          <p:nvPr/>
        </p:nvSpPr>
        <p:spPr>
          <a:xfrm>
            <a:off x="8004176" y="223"/>
            <a:ext cx="1260474" cy="6857554"/>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3" name="Google Shape;63;p69"/>
          <p:cNvSpPr/>
          <p:nvPr/>
        </p:nvSpPr>
        <p:spPr>
          <a:xfrm>
            <a:off x="9264651" y="223"/>
            <a:ext cx="1295400" cy="6857554"/>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4" name="Google Shape;64;p69"/>
          <p:cNvSpPr/>
          <p:nvPr/>
        </p:nvSpPr>
        <p:spPr>
          <a:xfrm>
            <a:off x="371475" y="3297115"/>
            <a:ext cx="5724000" cy="2868734"/>
          </a:xfrm>
          <a:prstGeom prst="rect">
            <a:avLst/>
          </a:prstGeom>
          <a:noFill/>
          <a:ln>
            <a:noFill/>
          </a:ln>
        </p:spPr>
        <p:txBody>
          <a:bodyPr spcFirstLastPara="1" wrap="square" lIns="0" tIns="45700" rIns="91425" bIns="45700" anchor="b" anchorCtr="0">
            <a:noAutofit/>
          </a:bodyPr>
          <a:lstStyle/>
          <a:p>
            <a:pPr marL="0" marR="0" lvl="0" indent="0" algn="l" rtl="0">
              <a:lnSpc>
                <a:spcPct val="12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Nortal is a trusted strategic partner for governments, healthcare institutions, leading businesses, and Fortune 500 companies. Having 26 offices in Europe, in the GCC, and in North America, we are close to our customers while backed by a vast global talent pool. Our seamless teams help our customers to transform and future-proof their organizations by building world-changing solutions with the right technologies.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2024 Nortal - all rights reserved.</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Proprietary and confidential. Do not distribute without written permission.</a:t>
            </a:r>
            <a:endParaRPr sz="1400" b="0" i="0" u="none" strike="noStrike" cap="none">
              <a:solidFill>
                <a:srgbClr val="000000"/>
              </a:solidFill>
              <a:latin typeface="Arial"/>
              <a:ea typeface="Arial"/>
              <a:cs typeface="Arial"/>
              <a:sym typeface="Arial"/>
            </a:endParaRPr>
          </a:p>
        </p:txBody>
      </p:sp>
      <p:sp>
        <p:nvSpPr>
          <p:cNvPr id="65" name="Google Shape;65;p69"/>
          <p:cNvSpPr txBox="1"/>
          <p:nvPr/>
        </p:nvSpPr>
        <p:spPr>
          <a:xfrm>
            <a:off x="371475" y="6324159"/>
            <a:ext cx="2123269"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nortal.com</a:t>
            </a:r>
            <a:endParaRPr sz="1200" b="0"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accent2"/>
              </a:solidFill>
              <a:latin typeface="Arial"/>
              <a:ea typeface="Arial"/>
              <a:cs typeface="Arial"/>
              <a:sym typeface="Arial"/>
            </a:endParaRPr>
          </a:p>
        </p:txBody>
      </p:sp>
      <p:pic>
        <p:nvPicPr>
          <p:cNvPr id="66" name="Google Shape;66;p69"/>
          <p:cNvPicPr preferRelativeResize="0"/>
          <p:nvPr/>
        </p:nvPicPr>
        <p:blipFill rotWithShape="1">
          <a:blip r:embed="rId2">
            <a:alphaModFix/>
          </a:blip>
          <a:srcRect/>
          <a:stretch/>
        </p:blipFill>
        <p:spPr>
          <a:xfrm>
            <a:off x="371475" y="441325"/>
            <a:ext cx="1179445" cy="415447"/>
          </a:xfrm>
          <a:prstGeom prst="rect">
            <a:avLst/>
          </a:prstGeom>
          <a:noFill/>
          <a:ln>
            <a:noFill/>
          </a:ln>
        </p:spPr>
      </p:pic>
      <p:sp>
        <p:nvSpPr>
          <p:cNvPr id="67" name="Google Shape;67;p69"/>
          <p:cNvSpPr txBox="1">
            <a:spLocks noGrp="1"/>
          </p:cNvSpPr>
          <p:nvPr>
            <p:ph type="title"/>
          </p:nvPr>
        </p:nvSpPr>
        <p:spPr>
          <a:xfrm>
            <a:off x="371474" y="1520825"/>
            <a:ext cx="5724000" cy="5450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body" idx="1"/>
          </p:nvPr>
        </p:nvSpPr>
        <p:spPr>
          <a:xfrm>
            <a:off x="371475" y="2384426"/>
            <a:ext cx="5721594" cy="66085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 Cover">
  <p:cSld name="*Back Cover">
    <p:bg>
      <p:bgPr>
        <a:solidFill>
          <a:schemeClr val="accent4"/>
        </a:solidFill>
        <a:effectLst/>
      </p:bgPr>
    </p:bg>
    <p:spTree>
      <p:nvGrpSpPr>
        <p:cNvPr id="1" name="Shape 69"/>
        <p:cNvGrpSpPr/>
        <p:nvPr/>
      </p:nvGrpSpPr>
      <p:grpSpPr>
        <a:xfrm>
          <a:off x="0" y="0"/>
          <a:ext cx="0" cy="0"/>
          <a:chOff x="0" y="0"/>
          <a:chExt cx="0" cy="0"/>
        </a:xfrm>
      </p:grpSpPr>
      <p:sp>
        <p:nvSpPr>
          <p:cNvPr id="70" name="Google Shape;70;p70"/>
          <p:cNvSpPr/>
          <p:nvPr/>
        </p:nvSpPr>
        <p:spPr>
          <a:xfrm>
            <a:off x="10560050" y="223"/>
            <a:ext cx="1632011" cy="6857554"/>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1" name="Google Shape;71;p70"/>
          <p:cNvSpPr/>
          <p:nvPr/>
        </p:nvSpPr>
        <p:spPr>
          <a:xfrm>
            <a:off x="6743701" y="223"/>
            <a:ext cx="1260474" cy="6857554"/>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2" name="Google Shape;72;p70"/>
          <p:cNvSpPr/>
          <p:nvPr/>
        </p:nvSpPr>
        <p:spPr>
          <a:xfrm>
            <a:off x="8004176" y="223"/>
            <a:ext cx="1260474" cy="6857554"/>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3" name="Google Shape;73;p70"/>
          <p:cNvSpPr/>
          <p:nvPr/>
        </p:nvSpPr>
        <p:spPr>
          <a:xfrm>
            <a:off x="9264651" y="223"/>
            <a:ext cx="1295400" cy="6857554"/>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4" name="Google Shape;74;p70"/>
          <p:cNvSpPr txBox="1">
            <a:spLocks noGrp="1"/>
          </p:cNvSpPr>
          <p:nvPr>
            <p:ph type="body" idx="1"/>
          </p:nvPr>
        </p:nvSpPr>
        <p:spPr>
          <a:xfrm>
            <a:off x="371475" y="2433915"/>
            <a:ext cx="5724921" cy="3832693"/>
          </a:xfrm>
          <a:prstGeom prst="rect">
            <a:avLst/>
          </a:prstGeom>
          <a:noFill/>
          <a:ln>
            <a:noFill/>
          </a:ln>
        </p:spPr>
        <p:txBody>
          <a:bodyPr spcFirstLastPara="1" wrap="square" lIns="0" tIns="0" rIns="0" bIns="0" anchor="t" anchorCtr="0">
            <a:noAutofit/>
          </a:bodyPr>
          <a:lstStyle>
            <a:lvl1pPr marL="457200" lvl="0" indent="-330200" algn="l">
              <a:lnSpc>
                <a:spcPct val="120000"/>
              </a:lnSpc>
              <a:spcBef>
                <a:spcPts val="1000"/>
              </a:spcBef>
              <a:spcAft>
                <a:spcPts val="0"/>
              </a:spcAft>
              <a:buClr>
                <a:schemeClr val="lt1"/>
              </a:buClr>
              <a:buSzPts val="1600"/>
              <a:buFont typeface="Arial"/>
              <a:buChar char="•"/>
              <a:defRPr>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2pPr>
            <a:lvl3pPr marL="1371600" lvl="2"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3pPr>
            <a:lvl4pPr marL="1828800" lvl="3"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4pPr>
            <a:lvl5pPr marL="2286000" lvl="4"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0"/>
          <p:cNvSpPr txBox="1">
            <a:spLocks noGrp="1"/>
          </p:cNvSpPr>
          <p:nvPr>
            <p:ph type="body" idx="2"/>
          </p:nvPr>
        </p:nvSpPr>
        <p:spPr>
          <a:xfrm>
            <a:off x="371475" y="6316969"/>
            <a:ext cx="5724127" cy="39759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rgbClr val="3AFF3D"/>
              </a:buClr>
              <a:buSzPts val="1000"/>
              <a:buNone/>
              <a:defRPr sz="1000" i="0">
                <a:solidFill>
                  <a:srgbClr val="3AFF3D"/>
                </a:solidFill>
                <a:latin typeface="Arial"/>
                <a:ea typeface="Arial"/>
                <a:cs typeface="Arial"/>
                <a:sym typeface="Arial"/>
              </a:defRPr>
            </a:lvl1pPr>
            <a:lvl2pPr marL="914400" lvl="1" indent="-228600" algn="l">
              <a:lnSpc>
                <a:spcPct val="120000"/>
              </a:lnSpc>
              <a:spcBef>
                <a:spcPts val="500"/>
              </a:spcBef>
              <a:spcAft>
                <a:spcPts val="0"/>
              </a:spcAft>
              <a:buClr>
                <a:schemeClr val="dk1"/>
              </a:buClr>
              <a:buSzPts val="1600"/>
              <a:buNone/>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7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70"/>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70"/>
          <p:cNvSpPr txBox="1">
            <a:spLocks noGrp="1"/>
          </p:cNvSpPr>
          <p:nvPr>
            <p:ph type="title"/>
          </p:nvPr>
        </p:nvSpPr>
        <p:spPr>
          <a:xfrm>
            <a:off x="371473" y="1125538"/>
            <a:ext cx="5724000" cy="1258887"/>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lt1"/>
        </a:solidFill>
        <a:effectLst/>
      </p:bgPr>
    </p:bg>
    <p:spTree>
      <p:nvGrpSpPr>
        <p:cNvPr id="1" name="Shape 84"/>
        <p:cNvGrpSpPr/>
        <p:nvPr/>
      </p:nvGrpSpPr>
      <p:grpSpPr>
        <a:xfrm>
          <a:off x="0" y="0"/>
          <a:ext cx="0" cy="0"/>
          <a:chOff x="0" y="0"/>
          <a:chExt cx="0" cy="0"/>
        </a:xfrm>
      </p:grpSpPr>
      <p:sp>
        <p:nvSpPr>
          <p:cNvPr id="85" name="Google Shape;85;p55"/>
          <p:cNvSpPr txBox="1">
            <a:spLocks noGrp="1"/>
          </p:cNvSpPr>
          <p:nvPr>
            <p:ph type="body" idx="1"/>
          </p:nvPr>
        </p:nvSpPr>
        <p:spPr>
          <a:xfrm>
            <a:off x="371475" y="2205038"/>
            <a:ext cx="11449050"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5"/>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Content (1 Column, Space)">
  <p:cSld name="*Title + Content (1 Column, Space)">
    <p:spTree>
      <p:nvGrpSpPr>
        <p:cNvPr id="1" name="Shape 88"/>
        <p:cNvGrpSpPr/>
        <p:nvPr/>
      </p:nvGrpSpPr>
      <p:grpSpPr>
        <a:xfrm>
          <a:off x="0" y="0"/>
          <a:ext cx="0" cy="0"/>
          <a:chOff x="0" y="0"/>
          <a:chExt cx="0" cy="0"/>
        </a:xfrm>
      </p:grpSpPr>
      <p:sp>
        <p:nvSpPr>
          <p:cNvPr id="89" name="Google Shape;89;p56"/>
          <p:cNvSpPr/>
          <p:nvPr/>
        </p:nvSpPr>
        <p:spPr>
          <a:xfrm>
            <a:off x="0" y="0"/>
            <a:ext cx="4187825"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56"/>
          <p:cNvSpPr txBox="1">
            <a:spLocks noGrp="1"/>
          </p:cNvSpPr>
          <p:nvPr>
            <p:ph type="title"/>
          </p:nvPr>
        </p:nvSpPr>
        <p:spPr>
          <a:xfrm>
            <a:off x="371475" y="1125538"/>
            <a:ext cx="3560780" cy="51117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3"/>
              </a:buClr>
              <a:buSzPts val="3000"/>
              <a:buFont typeface="Arial"/>
              <a:buNone/>
              <a:defRPr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1" name="Google Shape;91;p56"/>
          <p:cNvGrpSpPr/>
          <p:nvPr/>
        </p:nvGrpSpPr>
        <p:grpSpPr>
          <a:xfrm>
            <a:off x="0" y="6768000"/>
            <a:ext cx="4187824" cy="90000"/>
            <a:chOff x="0" y="0"/>
            <a:chExt cx="4187824" cy="90000"/>
          </a:xfrm>
        </p:grpSpPr>
        <p:sp>
          <p:nvSpPr>
            <p:cNvPr id="92" name="Google Shape;92;p56"/>
            <p:cNvSpPr/>
            <p:nvPr/>
          </p:nvSpPr>
          <p:spPr>
            <a:xfrm>
              <a:off x="0" y="0"/>
              <a:ext cx="1631950" cy="90000"/>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93" name="Google Shape;93;p56"/>
            <p:cNvSpPr/>
            <p:nvPr/>
          </p:nvSpPr>
          <p:spPr>
            <a:xfrm>
              <a:off x="2927349" y="0"/>
              <a:ext cx="1260475" cy="90000"/>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94" name="Google Shape;94;p56"/>
            <p:cNvSpPr/>
            <p:nvPr/>
          </p:nvSpPr>
          <p:spPr>
            <a:xfrm>
              <a:off x="1631950" y="0"/>
              <a:ext cx="1295400" cy="90000"/>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pSp>
      <p:sp>
        <p:nvSpPr>
          <p:cNvPr id="95" name="Google Shape;95;p56"/>
          <p:cNvSpPr txBox="1">
            <a:spLocks noGrp="1"/>
          </p:cNvSpPr>
          <p:nvPr>
            <p:ph type="body" idx="1"/>
          </p:nvPr>
        </p:nvSpPr>
        <p:spPr>
          <a:xfrm>
            <a:off x="4443392" y="1520825"/>
            <a:ext cx="7377134" cy="4716463"/>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6"/>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56"/>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5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Content + Image (Right)">
  <p:cSld name="*Title + Content + Image (Right)">
    <p:spTree>
      <p:nvGrpSpPr>
        <p:cNvPr id="1" name="Shape 99"/>
        <p:cNvGrpSpPr/>
        <p:nvPr/>
      </p:nvGrpSpPr>
      <p:grpSpPr>
        <a:xfrm>
          <a:off x="0" y="0"/>
          <a:ext cx="0" cy="0"/>
          <a:chOff x="0" y="0"/>
          <a:chExt cx="0" cy="0"/>
        </a:xfrm>
      </p:grpSpPr>
      <p:grpSp>
        <p:nvGrpSpPr>
          <p:cNvPr id="100" name="Google Shape;100;p57"/>
          <p:cNvGrpSpPr/>
          <p:nvPr/>
        </p:nvGrpSpPr>
        <p:grpSpPr>
          <a:xfrm>
            <a:off x="1631950" y="0"/>
            <a:ext cx="2555874" cy="6858000"/>
            <a:chOff x="1499665" y="-342900"/>
            <a:chExt cx="2692400" cy="5486400"/>
          </a:xfrm>
        </p:grpSpPr>
        <p:cxnSp>
          <p:nvCxnSpPr>
            <p:cNvPr id="101" name="Google Shape;101;p57"/>
            <p:cNvCxnSpPr/>
            <p:nvPr/>
          </p:nvCxnSpPr>
          <p:spPr>
            <a:xfrm>
              <a:off x="1499665" y="-342900"/>
              <a:ext cx="0" cy="5486400"/>
            </a:xfrm>
            <a:prstGeom prst="straightConnector1">
              <a:avLst/>
            </a:prstGeom>
            <a:noFill/>
            <a:ln w="19050" cap="flat" cmpd="sng">
              <a:solidFill>
                <a:schemeClr val="lt2">
                  <a:alpha val="20000"/>
                </a:schemeClr>
              </a:solidFill>
              <a:prstDash val="solid"/>
              <a:miter lim="800000"/>
              <a:headEnd type="none" w="sm" len="sm"/>
              <a:tailEnd type="none" w="sm" len="sm"/>
            </a:ln>
          </p:spPr>
        </p:cxnSp>
        <p:cxnSp>
          <p:nvCxnSpPr>
            <p:cNvPr id="102" name="Google Shape;102;p57"/>
            <p:cNvCxnSpPr/>
            <p:nvPr/>
          </p:nvCxnSpPr>
          <p:spPr>
            <a:xfrm>
              <a:off x="2845865" y="-342900"/>
              <a:ext cx="0" cy="5486400"/>
            </a:xfrm>
            <a:prstGeom prst="straightConnector1">
              <a:avLst/>
            </a:prstGeom>
            <a:noFill/>
            <a:ln w="19050" cap="flat" cmpd="sng">
              <a:solidFill>
                <a:schemeClr val="lt2">
                  <a:alpha val="40000"/>
                </a:schemeClr>
              </a:solidFill>
              <a:prstDash val="solid"/>
              <a:miter lim="800000"/>
              <a:headEnd type="none" w="sm" len="sm"/>
              <a:tailEnd type="none" w="sm" len="sm"/>
            </a:ln>
          </p:spPr>
        </p:cxnSp>
        <p:cxnSp>
          <p:nvCxnSpPr>
            <p:cNvPr id="103" name="Google Shape;103;p57"/>
            <p:cNvCxnSpPr/>
            <p:nvPr/>
          </p:nvCxnSpPr>
          <p:spPr>
            <a:xfrm>
              <a:off x="4192065" y="-342900"/>
              <a:ext cx="0" cy="5486400"/>
            </a:xfrm>
            <a:prstGeom prst="straightConnector1">
              <a:avLst/>
            </a:prstGeom>
            <a:noFill/>
            <a:ln w="19050" cap="flat" cmpd="sng">
              <a:solidFill>
                <a:schemeClr val="lt2">
                  <a:alpha val="60000"/>
                </a:schemeClr>
              </a:solidFill>
              <a:prstDash val="solid"/>
              <a:miter lim="800000"/>
              <a:headEnd type="none" w="sm" len="sm"/>
              <a:tailEnd type="none" w="sm" len="sm"/>
            </a:ln>
          </p:spPr>
        </p:cxnSp>
      </p:grpSp>
      <p:sp>
        <p:nvSpPr>
          <p:cNvPr id="104" name="Google Shape;104;p57"/>
          <p:cNvSpPr txBox="1">
            <a:spLocks noGrp="1"/>
          </p:cNvSpPr>
          <p:nvPr>
            <p:ph type="body" idx="1"/>
          </p:nvPr>
        </p:nvSpPr>
        <p:spPr>
          <a:xfrm>
            <a:off x="371476" y="1125538"/>
            <a:ext cx="3560782"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7"/>
          <p:cNvSpPr txBox="1">
            <a:spLocks noGrp="1"/>
          </p:cNvSpPr>
          <p:nvPr>
            <p:ph type="body" idx="2"/>
          </p:nvPr>
        </p:nvSpPr>
        <p:spPr>
          <a:xfrm>
            <a:off x="4187825" y="6237288"/>
            <a:ext cx="7632547" cy="371330"/>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500"/>
              </a:spcBef>
              <a:spcAft>
                <a:spcPts val="0"/>
              </a:spcAft>
              <a:buClr>
                <a:srgbClr val="5D5D66"/>
              </a:buClr>
              <a:buSzPts val="1000"/>
              <a:buFont typeface="Arial"/>
              <a:buNone/>
              <a:defRPr sz="1000" b="0" i="0">
                <a:solidFill>
                  <a:srgbClr val="5D5D66"/>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228600" algn="l">
              <a:lnSpc>
                <a:spcPct val="120000"/>
              </a:lnSpc>
              <a:spcBef>
                <a:spcPts val="50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7"/>
          <p:cNvSpPr>
            <a:spLocks noGrp="1"/>
          </p:cNvSpPr>
          <p:nvPr>
            <p:ph type="pic" idx="3"/>
          </p:nvPr>
        </p:nvSpPr>
        <p:spPr>
          <a:xfrm>
            <a:off x="4187824" y="1125538"/>
            <a:ext cx="7632701" cy="5098107"/>
          </a:xfrm>
          <a:prstGeom prst="rect">
            <a:avLst/>
          </a:prstGeom>
          <a:solidFill>
            <a:srgbClr val="F2F2F2"/>
          </a:solidFill>
          <a:ln>
            <a:noFill/>
          </a:ln>
        </p:spPr>
      </p:sp>
      <p:sp>
        <p:nvSpPr>
          <p:cNvPr id="107" name="Google Shape;107;p57"/>
          <p:cNvSpPr txBox="1">
            <a:spLocks noGrp="1"/>
          </p:cNvSpPr>
          <p:nvPr>
            <p:ph type="body" idx="4"/>
          </p:nvPr>
        </p:nvSpPr>
        <p:spPr>
          <a:xfrm>
            <a:off x="371476" y="2997288"/>
            <a:ext cx="3560782" cy="3240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7"/>
          <p:cNvSpPr txBox="1">
            <a:spLocks noGrp="1"/>
          </p:cNvSpPr>
          <p:nvPr>
            <p:ph type="title"/>
          </p:nvPr>
        </p:nvSpPr>
        <p:spPr>
          <a:xfrm>
            <a:off x="371476" y="1520825"/>
            <a:ext cx="3560782" cy="131935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371473" y="1125538"/>
            <a:ext cx="11449051" cy="1258887"/>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371475" y="2384425"/>
            <a:ext cx="11449050" cy="3781425"/>
          </a:xfrm>
          <a:prstGeom prst="rect">
            <a:avLst/>
          </a:prstGeom>
          <a:noFill/>
          <a:ln>
            <a:noFill/>
          </a:ln>
        </p:spPr>
        <p:txBody>
          <a:bodyPr spcFirstLastPara="1" wrap="square" lIns="0" tIns="0" rIns="0" bIns="0" anchor="t" anchorCtr="0">
            <a:noAutofit/>
          </a:bodyPr>
          <a:lstStyle>
            <a:lvl1pPr marL="457200" marR="0" lvl="0" indent="-330200" algn="l" rtl="0">
              <a:lnSpc>
                <a:spcPct val="12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2"/>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p5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02">
          <p15:clr>
            <a:srgbClr val="F26B43"/>
          </p15:clr>
        </p15:guide>
        <p15:guide id="2" pos="2638">
          <p15:clr>
            <a:srgbClr val="F26B43"/>
          </p15:clr>
        </p15:guide>
        <p15:guide id="3" orient="horz" pos="3884">
          <p15:clr>
            <a:srgbClr val="F26B43"/>
          </p15:clr>
        </p15:guide>
        <p15:guide id="4" orient="horz" pos="958">
          <p15:clr>
            <a:srgbClr val="F26B43"/>
          </p15:clr>
        </p15:guide>
        <p15:guide id="5" orient="horz" pos="278">
          <p15:clr>
            <a:srgbClr val="F26B43"/>
          </p15:clr>
        </p15:guide>
        <p15:guide id="6" orient="horz" pos="709">
          <p15:clr>
            <a:srgbClr val="F26B43"/>
          </p15:clr>
        </p15:guide>
        <p15:guide id="7" pos="5836">
          <p15:clr>
            <a:srgbClr val="F26B43"/>
          </p15:clr>
        </p15:guide>
        <p15:guide id="8" pos="6652">
          <p15:clr>
            <a:srgbClr val="F26B43"/>
          </p15:clr>
        </p15:guide>
        <p15:guide id="9" pos="7446">
          <p15:clr>
            <a:srgbClr val="F26B43"/>
          </p15:clr>
        </p15:guide>
        <p15:guide id="10" pos="1844">
          <p15:clr>
            <a:srgbClr val="F26B43"/>
          </p15:clr>
        </p15:guide>
        <p15:guide id="11" pos="1028">
          <p15:clr>
            <a:srgbClr val="F26B43"/>
          </p15:clr>
        </p15:guide>
        <p15:guide id="12" pos="234">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54"/>
          <p:cNvSpPr txBox="1">
            <a:spLocks noGrp="1"/>
          </p:cNvSpPr>
          <p:nvPr>
            <p:ph type="title"/>
          </p:nvPr>
        </p:nvSpPr>
        <p:spPr>
          <a:xfrm>
            <a:off x="371475" y="1125539"/>
            <a:ext cx="11449885" cy="97695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54"/>
          <p:cNvSpPr txBox="1">
            <a:spLocks noGrp="1"/>
          </p:cNvSpPr>
          <p:nvPr>
            <p:ph type="body" idx="1"/>
          </p:nvPr>
        </p:nvSpPr>
        <p:spPr>
          <a:xfrm>
            <a:off x="371460" y="2205037"/>
            <a:ext cx="11449066" cy="4032251"/>
          </a:xfrm>
          <a:prstGeom prst="rect">
            <a:avLst/>
          </a:prstGeom>
          <a:noFill/>
          <a:ln>
            <a:noFill/>
          </a:ln>
        </p:spPr>
        <p:txBody>
          <a:bodyPr spcFirstLastPara="1" wrap="square" lIns="0" tIns="0" rIns="0" bIns="0" anchor="t" anchorCtr="0">
            <a:noAutofit/>
          </a:bodyPr>
          <a:lstStyle>
            <a:lvl1pPr marL="457200" marR="0" lvl="0"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Google Shape;82;p54"/>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5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0">
          <p15:clr>
            <a:srgbClr val="F26B43"/>
          </p15:clr>
        </p15:guide>
        <p15:guide id="2" pos="5836">
          <p15:clr>
            <a:srgbClr val="F26B43"/>
          </p15:clr>
        </p15:guide>
        <p15:guide id="3" orient="horz" pos="3929">
          <p15:clr>
            <a:srgbClr val="F26B43"/>
          </p15:clr>
        </p15:guide>
        <p15:guide id="4" orient="horz" pos="1389">
          <p15:clr>
            <a:srgbClr val="F26B43"/>
          </p15:clr>
        </p15:guide>
        <p15:guide id="5" orient="horz" pos="709">
          <p15:clr>
            <a:srgbClr val="F26B43"/>
          </p15:clr>
        </p15:guide>
        <p15:guide id="6" orient="horz" pos="958">
          <p15:clr>
            <a:srgbClr val="F26B43"/>
          </p15:clr>
        </p15:guide>
        <p15:guide id="7" pos="6652">
          <p15:clr>
            <a:srgbClr val="F26B43"/>
          </p15:clr>
        </p15:guide>
        <p15:guide id="8" pos="7446">
          <p15:clr>
            <a:srgbClr val="F26B43"/>
          </p15:clr>
        </p15:guide>
        <p15:guide id="9" pos="1844">
          <p15:clr>
            <a:srgbClr val="F26B43"/>
          </p15:clr>
        </p15:guide>
        <p15:guide id="10" pos="1028">
          <p15:clr>
            <a:srgbClr val="F26B43"/>
          </p15:clr>
        </p15:guide>
        <p15:guide id="11" pos="234">
          <p15:clr>
            <a:srgbClr val="F26B43"/>
          </p15:clr>
        </p15:guide>
        <p15:guide id="12" pos="2638">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arstechnica.com/information-technology/2017/10/crippling-crypto-weakness-opens-millions-of-smartcards-to-cloning/"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https://gitlab.xroad.gov.tm/roksnet/tkm.git"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hyperlink" Target="https://gitlab.xroad.gov.tm/roksnet/tkm/-/blob/main/pki/docs/management_ca.md#installation"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gitlab.xroad.gov.tm/roksnet/tkm/-/blob/main/pki/docs/management_ca.md#certificate-profile"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gitlab.xroad.gov.tm/roksnet/tkm/-/blob/main/pki/docs/management_ca.md#add-end-entity"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gitlab.xroad.gov.tm/roksnet/tkm/-/blob/main/pki/docs/management_ca.md#crl-updater-service"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hyperlink" Target="https://gitlab.xroad.gov.tm/roksnet/tkm/-/blob/main/pki/docs/timestamping_authority.md#administrative-access"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gitlab.xroad.gov.tm/roksnet/tkm/-/blob/main/pki/docs/timestamping_authority.md#software-backed-crypto-token-worker"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gitlab.xroad.gov.tm/roksnet/tkm/-/blob/main/pki/docs/timestamping_authority.md#generate-keys"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hyperlink" Target="https://hub.docker.com"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
          <p:cNvSpPr txBox="1">
            <a:spLocks noGrp="1"/>
          </p:cNvSpPr>
          <p:nvPr>
            <p:ph type="subTitle" idx="1"/>
          </p:nvPr>
        </p:nvSpPr>
        <p:spPr>
          <a:xfrm>
            <a:off x="371475" y="1130400"/>
            <a:ext cx="11449050" cy="2556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1200"/>
              <a:buNone/>
            </a:pPr>
            <a:r>
              <a:rPr lang="en-US" dirty="0"/>
              <a:t>Trainer: Kristjan </a:t>
            </a:r>
            <a:r>
              <a:rPr lang="en-US" dirty="0" err="1"/>
              <a:t>Kullerkann</a:t>
            </a:r>
            <a:endParaRPr dirty="0"/>
          </a:p>
        </p:txBody>
      </p:sp>
      <p:sp>
        <p:nvSpPr>
          <p:cNvPr id="300" name="Google Shape;300;p1"/>
          <p:cNvSpPr txBox="1">
            <a:spLocks noGrp="1"/>
          </p:cNvSpPr>
          <p:nvPr>
            <p:ph type="title"/>
          </p:nvPr>
        </p:nvSpPr>
        <p:spPr>
          <a:xfrm>
            <a:off x="371475" y="1520825"/>
            <a:ext cx="11449050" cy="2156193"/>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6500"/>
              <a:buFont typeface="Arial"/>
              <a:buNone/>
            </a:pPr>
            <a:r>
              <a:rPr lang="en-US"/>
              <a:t>Trust Service Infrastructure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9"/>
          <p:cNvSpPr txBox="1">
            <a:spLocks noGrp="1"/>
          </p:cNvSpPr>
          <p:nvPr>
            <p:ph type="body" idx="2"/>
          </p:nvPr>
        </p:nvSpPr>
        <p:spPr>
          <a:xfrm>
            <a:off x="371461" y="773404"/>
            <a:ext cx="11448230" cy="19781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433" name="Google Shape;433;p9"/>
          <p:cNvSpPr txBox="1">
            <a:spLocks noGrp="1"/>
          </p:cNvSpPr>
          <p:nvPr>
            <p:ph type="title"/>
          </p:nvPr>
        </p:nvSpPr>
        <p:spPr>
          <a:xfrm>
            <a:off x="371476" y="1125538"/>
            <a:ext cx="11449049" cy="9925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dirty="0"/>
              <a:t>Timestamping – Alice creates evidence about existence of some data in specific time</a:t>
            </a:r>
            <a:endParaRPr dirty="0"/>
          </a:p>
        </p:txBody>
      </p:sp>
      <p:sp>
        <p:nvSpPr>
          <p:cNvPr id="434" name="Google Shape;434;p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10</a:t>
            </a:fld>
            <a:endParaRPr/>
          </a:p>
        </p:txBody>
      </p:sp>
      <p:grpSp>
        <p:nvGrpSpPr>
          <p:cNvPr id="435" name="Google Shape;435;p9"/>
          <p:cNvGrpSpPr/>
          <p:nvPr/>
        </p:nvGrpSpPr>
        <p:grpSpPr>
          <a:xfrm>
            <a:off x="760833" y="2294735"/>
            <a:ext cx="10109201" cy="3789861"/>
            <a:chOff x="592667" y="1434260"/>
            <a:chExt cx="10109201" cy="3789861"/>
          </a:xfrm>
        </p:grpSpPr>
        <p:sp>
          <p:nvSpPr>
            <p:cNvPr id="436" name="Google Shape;436;p9"/>
            <p:cNvSpPr/>
            <p:nvPr/>
          </p:nvSpPr>
          <p:spPr>
            <a:xfrm>
              <a:off x="4610597" y="2980104"/>
              <a:ext cx="1971281" cy="1972896"/>
            </a:xfrm>
            <a:prstGeom prst="foldedCorner">
              <a:avLst>
                <a:gd name="adj" fmla="val 16667"/>
              </a:avLst>
            </a:prstGeom>
            <a:solidFill>
              <a:srgbClr val="FAFBFC"/>
            </a:solidFill>
            <a:ln w="12700" cap="flat" cmpd="sng">
              <a:solidFill>
                <a:srgbClr val="19181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Container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Hash (h)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Timestamp (TS)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 public key]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OCSP(T,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RA/CA/VA information</a:t>
              </a:r>
              <a:endParaRPr sz="1400" b="0" i="0" u="none" strike="noStrike" cap="none">
                <a:solidFill>
                  <a:srgbClr val="000000"/>
                </a:solidFill>
                <a:latin typeface="Arial"/>
                <a:ea typeface="Arial"/>
                <a:cs typeface="Arial"/>
                <a:sym typeface="Arial"/>
              </a:endParaRPr>
            </a:p>
          </p:txBody>
        </p:sp>
        <p:sp>
          <p:nvSpPr>
            <p:cNvPr id="437" name="Google Shape;437;p9"/>
            <p:cNvSpPr/>
            <p:nvPr/>
          </p:nvSpPr>
          <p:spPr>
            <a:xfrm>
              <a:off x="6841068" y="1434260"/>
              <a:ext cx="3860800" cy="3789861"/>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Alice</a:t>
              </a:r>
              <a:endParaRPr sz="1400" b="0" i="0" u="none" strike="noStrike" cap="none">
                <a:solidFill>
                  <a:srgbClr val="000000"/>
                </a:solidFill>
                <a:latin typeface="Arial"/>
                <a:ea typeface="Arial"/>
                <a:cs typeface="Arial"/>
                <a:sym typeface="Arial"/>
              </a:endParaRPr>
            </a:p>
          </p:txBody>
        </p:sp>
        <p:cxnSp>
          <p:nvCxnSpPr>
            <p:cNvPr id="438" name="Google Shape;438;p9"/>
            <p:cNvCxnSpPr>
              <a:stCxn id="439" idx="0"/>
              <a:endCxn id="440" idx="2"/>
            </p:cNvCxnSpPr>
            <p:nvPr/>
          </p:nvCxnSpPr>
          <p:spPr>
            <a:xfrm rot="10800000" flipH="1">
              <a:off x="8110726" y="3898107"/>
              <a:ext cx="795900" cy="749700"/>
            </a:xfrm>
            <a:prstGeom prst="straightConnector1">
              <a:avLst/>
            </a:prstGeom>
            <a:noFill/>
            <a:ln w="9525" cap="flat" cmpd="sng">
              <a:solidFill>
                <a:schemeClr val="dk1"/>
              </a:solidFill>
              <a:prstDash val="solid"/>
              <a:miter lim="800000"/>
              <a:headEnd type="none" w="sm" len="sm"/>
              <a:tailEnd type="triangle" w="lg" len="lg"/>
            </a:ln>
          </p:spPr>
        </p:cxnSp>
        <p:cxnSp>
          <p:nvCxnSpPr>
            <p:cNvPr id="441" name="Google Shape;441;p9"/>
            <p:cNvCxnSpPr>
              <a:endCxn id="440" idx="2"/>
            </p:cNvCxnSpPr>
            <p:nvPr/>
          </p:nvCxnSpPr>
          <p:spPr>
            <a:xfrm rot="10800000">
              <a:off x="8906708" y="3898098"/>
              <a:ext cx="851400" cy="305400"/>
            </a:xfrm>
            <a:prstGeom prst="straightConnector1">
              <a:avLst/>
            </a:prstGeom>
            <a:noFill/>
            <a:ln w="9525" cap="flat" cmpd="sng">
              <a:solidFill>
                <a:schemeClr val="dk1"/>
              </a:solidFill>
              <a:prstDash val="solid"/>
              <a:miter lim="800000"/>
              <a:headEnd type="none" w="sm" len="sm"/>
              <a:tailEnd type="triangle" w="lg" len="lg"/>
            </a:ln>
          </p:spPr>
        </p:cxnSp>
        <p:sp>
          <p:nvSpPr>
            <p:cNvPr id="442" name="Google Shape;442;p9"/>
            <p:cNvSpPr/>
            <p:nvPr/>
          </p:nvSpPr>
          <p:spPr>
            <a:xfrm>
              <a:off x="592667" y="1434260"/>
              <a:ext cx="3437466" cy="3662674"/>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TSA</a:t>
              </a:r>
              <a:endParaRPr sz="1400" b="0" i="0" u="none" strike="noStrike" cap="none">
                <a:solidFill>
                  <a:srgbClr val="000000"/>
                </a:solidFill>
                <a:latin typeface="Arial"/>
                <a:ea typeface="Arial"/>
                <a:cs typeface="Arial"/>
                <a:sym typeface="Arial"/>
              </a:endParaRPr>
            </a:p>
          </p:txBody>
        </p:sp>
        <p:sp>
          <p:nvSpPr>
            <p:cNvPr id="443" name="Google Shape;443;p9"/>
            <p:cNvSpPr txBox="1"/>
            <p:nvPr/>
          </p:nvSpPr>
          <p:spPr>
            <a:xfrm>
              <a:off x="2170175" y="2525554"/>
              <a:ext cx="1625600" cy="369332"/>
            </a:xfrm>
            <a:prstGeom prst="rect">
              <a:avLst/>
            </a:prstGeom>
            <a:solidFill>
              <a:srgbClr val="FEF6E8"/>
            </a:solidFill>
            <a:ln w="9525" cap="flat" cmpd="sng">
              <a:solidFill>
                <a:srgbClr val="FFB12A"/>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h</a:t>
              </a:r>
              <a:endParaRPr sz="1400" b="0" i="0" u="none" strike="noStrike" cap="none">
                <a:solidFill>
                  <a:srgbClr val="000000"/>
                </a:solidFill>
                <a:latin typeface="Arial"/>
                <a:ea typeface="Arial"/>
                <a:cs typeface="Arial"/>
                <a:sym typeface="Arial"/>
              </a:endParaRPr>
            </a:p>
          </p:txBody>
        </p:sp>
        <p:sp>
          <p:nvSpPr>
            <p:cNvPr id="444" name="Google Shape;444;p9"/>
            <p:cNvSpPr txBox="1"/>
            <p:nvPr/>
          </p:nvSpPr>
          <p:spPr>
            <a:xfrm>
              <a:off x="918368" y="3482599"/>
              <a:ext cx="2586832" cy="646331"/>
            </a:xfrm>
            <a:prstGeom prst="rect">
              <a:avLst/>
            </a:prstGeom>
            <a:solidFill>
              <a:srgbClr val="B7FFD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TS = encrypt(h &amp; time, T private)</a:t>
              </a:r>
              <a:endParaRPr sz="1400" b="0" i="0" u="none" strike="noStrike" cap="none">
                <a:solidFill>
                  <a:srgbClr val="000000"/>
                </a:solidFill>
                <a:latin typeface="Arial"/>
                <a:ea typeface="Arial"/>
                <a:cs typeface="Arial"/>
                <a:sym typeface="Arial"/>
              </a:endParaRPr>
            </a:p>
          </p:txBody>
        </p:sp>
        <p:cxnSp>
          <p:nvCxnSpPr>
            <p:cNvPr id="445" name="Google Shape;445;p9"/>
            <p:cNvCxnSpPr>
              <a:stCxn id="443" idx="2"/>
              <a:endCxn id="444" idx="0"/>
            </p:cNvCxnSpPr>
            <p:nvPr/>
          </p:nvCxnSpPr>
          <p:spPr>
            <a:xfrm flipH="1">
              <a:off x="2211675" y="2894886"/>
              <a:ext cx="771300" cy="587700"/>
            </a:xfrm>
            <a:prstGeom prst="straightConnector1">
              <a:avLst/>
            </a:prstGeom>
            <a:noFill/>
            <a:ln w="9525" cap="flat" cmpd="sng">
              <a:solidFill>
                <a:schemeClr val="dk1"/>
              </a:solidFill>
              <a:prstDash val="solid"/>
              <a:miter lim="800000"/>
              <a:headEnd type="none" w="sm" len="sm"/>
              <a:tailEnd type="triangle" w="lg" len="lg"/>
            </a:ln>
          </p:spPr>
        </p:cxnSp>
        <p:cxnSp>
          <p:nvCxnSpPr>
            <p:cNvPr id="446" name="Google Shape;446;p9"/>
            <p:cNvCxnSpPr>
              <a:stCxn id="447" idx="2"/>
              <a:endCxn id="444" idx="0"/>
            </p:cNvCxnSpPr>
            <p:nvPr/>
          </p:nvCxnSpPr>
          <p:spPr>
            <a:xfrm>
              <a:off x="1297304" y="3218516"/>
              <a:ext cx="914400" cy="264000"/>
            </a:xfrm>
            <a:prstGeom prst="straightConnector1">
              <a:avLst/>
            </a:prstGeom>
            <a:noFill/>
            <a:ln w="9525" cap="flat" cmpd="sng">
              <a:solidFill>
                <a:schemeClr val="dk1"/>
              </a:solidFill>
              <a:prstDash val="solid"/>
              <a:miter lim="800000"/>
              <a:headEnd type="none" w="sm" len="sm"/>
              <a:tailEnd type="triangle" w="lg" len="lg"/>
            </a:ln>
          </p:spPr>
        </p:cxnSp>
        <p:sp>
          <p:nvSpPr>
            <p:cNvPr id="448" name="Google Shape;448;p9"/>
            <p:cNvSpPr txBox="1"/>
            <p:nvPr/>
          </p:nvSpPr>
          <p:spPr>
            <a:xfrm>
              <a:off x="1101479" y="4443552"/>
              <a:ext cx="2223820" cy="369332"/>
            </a:xfrm>
            <a:prstGeom prst="rect">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TS = 0x989AE29</a:t>
              </a:r>
              <a:endParaRPr sz="1400" b="0" i="0" u="none" strike="noStrike" cap="none">
                <a:solidFill>
                  <a:srgbClr val="000000"/>
                </a:solidFill>
                <a:latin typeface="Arial"/>
                <a:ea typeface="Arial"/>
                <a:cs typeface="Arial"/>
                <a:sym typeface="Arial"/>
              </a:endParaRPr>
            </a:p>
          </p:txBody>
        </p:sp>
        <p:cxnSp>
          <p:nvCxnSpPr>
            <p:cNvPr id="449" name="Google Shape;449;p9"/>
            <p:cNvCxnSpPr>
              <a:stCxn id="444" idx="2"/>
              <a:endCxn id="448" idx="0"/>
            </p:cNvCxnSpPr>
            <p:nvPr/>
          </p:nvCxnSpPr>
          <p:spPr>
            <a:xfrm>
              <a:off x="2211784" y="4128930"/>
              <a:ext cx="1500" cy="314700"/>
            </a:xfrm>
            <a:prstGeom prst="straightConnector1">
              <a:avLst/>
            </a:prstGeom>
            <a:noFill/>
            <a:ln w="9525" cap="flat" cmpd="sng">
              <a:solidFill>
                <a:schemeClr val="dk1"/>
              </a:solidFill>
              <a:prstDash val="solid"/>
              <a:miter lim="800000"/>
              <a:headEnd type="none" w="sm" len="sm"/>
              <a:tailEnd type="triangle" w="lg" len="lg"/>
            </a:ln>
          </p:spPr>
        </p:cxnSp>
        <p:sp>
          <p:nvSpPr>
            <p:cNvPr id="439" name="Google Shape;439;p9"/>
            <p:cNvSpPr txBox="1"/>
            <p:nvPr/>
          </p:nvSpPr>
          <p:spPr>
            <a:xfrm>
              <a:off x="7059782" y="4647807"/>
              <a:ext cx="2101887" cy="369332"/>
            </a:xfrm>
            <a:prstGeom prst="rect">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TS = 0x989AE29</a:t>
              </a:r>
              <a:endParaRPr sz="1400" b="0" i="0" u="none" strike="noStrike" cap="none">
                <a:solidFill>
                  <a:srgbClr val="000000"/>
                </a:solidFill>
                <a:latin typeface="Arial"/>
                <a:ea typeface="Arial"/>
                <a:cs typeface="Arial"/>
                <a:sym typeface="Arial"/>
              </a:endParaRPr>
            </a:p>
          </p:txBody>
        </p:sp>
        <p:sp>
          <p:nvSpPr>
            <p:cNvPr id="450" name="Google Shape;450;p9"/>
            <p:cNvSpPr txBox="1"/>
            <p:nvPr/>
          </p:nvSpPr>
          <p:spPr>
            <a:xfrm>
              <a:off x="7620000" y="2156223"/>
              <a:ext cx="2463265" cy="369332"/>
            </a:xfrm>
            <a:prstGeom prst="rect">
              <a:avLst/>
            </a:prstGeom>
            <a:solidFill>
              <a:srgbClr val="FEF6E8"/>
            </a:solidFill>
            <a:ln w="9525" cap="flat" cmpd="sng">
              <a:solidFill>
                <a:srgbClr val="FFB12A"/>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h = hash(data) </a:t>
              </a:r>
              <a:endParaRPr sz="1400" b="0" i="0" u="none" strike="noStrike" cap="none">
                <a:solidFill>
                  <a:srgbClr val="000000"/>
                </a:solidFill>
                <a:latin typeface="Arial"/>
                <a:ea typeface="Arial"/>
                <a:cs typeface="Arial"/>
                <a:sym typeface="Arial"/>
              </a:endParaRPr>
            </a:p>
          </p:txBody>
        </p:sp>
        <p:sp>
          <p:nvSpPr>
            <p:cNvPr id="440" name="Google Shape;440;p9"/>
            <p:cNvSpPr txBox="1"/>
            <p:nvPr/>
          </p:nvSpPr>
          <p:spPr>
            <a:xfrm>
              <a:off x="7421532" y="2974768"/>
              <a:ext cx="2970352" cy="923330"/>
            </a:xfrm>
            <a:prstGeom prst="rect">
              <a:avLst/>
            </a:prstGeom>
            <a:solidFill>
              <a:srgbClr val="B7FFD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Verify if</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TS = decrypt(hash(data), T public)</a:t>
              </a:r>
              <a:endParaRPr sz="1400" b="0" i="0" u="none" strike="noStrike" cap="none">
                <a:solidFill>
                  <a:srgbClr val="000000"/>
                </a:solidFill>
                <a:latin typeface="Arial"/>
                <a:ea typeface="Arial"/>
                <a:cs typeface="Arial"/>
                <a:sym typeface="Arial"/>
              </a:endParaRPr>
            </a:p>
          </p:txBody>
        </p:sp>
        <p:cxnSp>
          <p:nvCxnSpPr>
            <p:cNvPr id="451" name="Google Shape;451;p9"/>
            <p:cNvCxnSpPr>
              <a:stCxn id="450" idx="1"/>
              <a:endCxn id="443" idx="3"/>
            </p:cNvCxnSpPr>
            <p:nvPr/>
          </p:nvCxnSpPr>
          <p:spPr>
            <a:xfrm flipH="1">
              <a:off x="3795900" y="2340889"/>
              <a:ext cx="3824100" cy="369300"/>
            </a:xfrm>
            <a:prstGeom prst="straightConnector1">
              <a:avLst/>
            </a:prstGeom>
            <a:noFill/>
            <a:ln w="9525" cap="flat" cmpd="sng">
              <a:solidFill>
                <a:schemeClr val="dk1"/>
              </a:solidFill>
              <a:prstDash val="solid"/>
              <a:miter lim="800000"/>
              <a:headEnd type="none" w="sm" len="sm"/>
              <a:tailEnd type="triangle" w="lg" len="lg"/>
            </a:ln>
          </p:spPr>
        </p:cxnSp>
        <p:cxnSp>
          <p:nvCxnSpPr>
            <p:cNvPr id="452" name="Google Shape;452;p9"/>
            <p:cNvCxnSpPr>
              <a:stCxn id="448" idx="3"/>
              <a:endCxn id="436" idx="1"/>
            </p:cNvCxnSpPr>
            <p:nvPr/>
          </p:nvCxnSpPr>
          <p:spPr>
            <a:xfrm rot="10800000" flipH="1">
              <a:off x="3325299" y="3966418"/>
              <a:ext cx="1285200" cy="661800"/>
            </a:xfrm>
            <a:prstGeom prst="straightConnector1">
              <a:avLst/>
            </a:prstGeom>
            <a:noFill/>
            <a:ln w="9525" cap="flat" cmpd="sng">
              <a:solidFill>
                <a:schemeClr val="dk1"/>
              </a:solidFill>
              <a:prstDash val="solid"/>
              <a:miter lim="800000"/>
              <a:headEnd type="none" w="sm" len="sm"/>
              <a:tailEnd type="triangle" w="lg" len="lg"/>
            </a:ln>
          </p:spPr>
        </p:cxnSp>
        <p:pic>
          <p:nvPicPr>
            <p:cNvPr id="453" name="Google Shape;453;p9" descr="Key clip art clipart"/>
            <p:cNvPicPr preferRelativeResize="0"/>
            <p:nvPr/>
          </p:nvPicPr>
          <p:blipFill rotWithShape="1">
            <a:blip r:embed="rId3">
              <a:alphaModFix/>
            </a:blip>
            <a:srcRect/>
            <a:stretch/>
          </p:blipFill>
          <p:spPr>
            <a:xfrm>
              <a:off x="918367" y="2120265"/>
              <a:ext cx="757874" cy="745200"/>
            </a:xfrm>
            <a:prstGeom prst="rect">
              <a:avLst/>
            </a:prstGeom>
            <a:noFill/>
            <a:ln>
              <a:noFill/>
            </a:ln>
          </p:spPr>
        </p:pic>
        <p:sp>
          <p:nvSpPr>
            <p:cNvPr id="447" name="Google Shape;447;p9"/>
            <p:cNvSpPr txBox="1"/>
            <p:nvPr/>
          </p:nvSpPr>
          <p:spPr>
            <a:xfrm>
              <a:off x="692008" y="2849184"/>
              <a:ext cx="121059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 private</a:t>
              </a:r>
              <a:endParaRPr sz="1400" b="0" i="0" u="none" strike="noStrike" cap="none">
                <a:solidFill>
                  <a:srgbClr val="000000"/>
                </a:solidFill>
                <a:latin typeface="Arial"/>
                <a:ea typeface="Arial"/>
                <a:cs typeface="Arial"/>
                <a:sym typeface="Arial"/>
              </a:endParaRPr>
            </a:p>
          </p:txBody>
        </p:sp>
        <p:pic>
          <p:nvPicPr>
            <p:cNvPr id="454" name="Google Shape;454;p9" descr="Free key clipart the cliparts"/>
            <p:cNvPicPr preferRelativeResize="0"/>
            <p:nvPr/>
          </p:nvPicPr>
          <p:blipFill rotWithShape="1">
            <a:blip r:embed="rId4">
              <a:alphaModFix/>
            </a:blip>
            <a:srcRect/>
            <a:stretch/>
          </p:blipFill>
          <p:spPr>
            <a:xfrm>
              <a:off x="9261814" y="4061706"/>
              <a:ext cx="759321" cy="746702"/>
            </a:xfrm>
            <a:prstGeom prst="rect">
              <a:avLst/>
            </a:prstGeom>
            <a:noFill/>
            <a:ln>
              <a:noFill/>
            </a:ln>
          </p:spPr>
        </p:pic>
        <p:sp>
          <p:nvSpPr>
            <p:cNvPr id="455" name="Google Shape;455;p9"/>
            <p:cNvSpPr txBox="1"/>
            <p:nvPr/>
          </p:nvSpPr>
          <p:spPr>
            <a:xfrm>
              <a:off x="9138723" y="4810157"/>
              <a:ext cx="1005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 public</a:t>
              </a:r>
              <a:endParaRPr sz="1400" b="0" i="0" u="none" strike="noStrike" cap="none">
                <a:solidFill>
                  <a:srgbClr val="000000"/>
                </a:solidFill>
                <a:latin typeface="Arial"/>
                <a:ea typeface="Arial"/>
                <a:cs typeface="Arial"/>
                <a:sym typeface="Arial"/>
              </a:endParaRPr>
            </a:p>
          </p:txBody>
        </p:sp>
        <p:cxnSp>
          <p:nvCxnSpPr>
            <p:cNvPr id="456" name="Google Shape;456;p9"/>
            <p:cNvCxnSpPr>
              <a:stCxn id="443" idx="3"/>
              <a:endCxn id="436" idx="1"/>
            </p:cNvCxnSpPr>
            <p:nvPr/>
          </p:nvCxnSpPr>
          <p:spPr>
            <a:xfrm>
              <a:off x="3795775" y="2710220"/>
              <a:ext cx="814800" cy="1256400"/>
            </a:xfrm>
            <a:prstGeom prst="straightConnector1">
              <a:avLst/>
            </a:prstGeom>
            <a:noFill/>
            <a:ln w="9525" cap="flat" cmpd="sng">
              <a:solidFill>
                <a:schemeClr val="dk1"/>
              </a:solidFill>
              <a:prstDash val="solid"/>
              <a:miter lim="800000"/>
              <a:headEnd type="none" w="sm" len="sm"/>
              <a:tailEnd type="triangle" w="lg" len="lg"/>
            </a:ln>
          </p:spPr>
        </p:cxnSp>
        <p:cxnSp>
          <p:nvCxnSpPr>
            <p:cNvPr id="457" name="Google Shape;457;p9"/>
            <p:cNvCxnSpPr>
              <a:stCxn id="436" idx="3"/>
            </p:cNvCxnSpPr>
            <p:nvPr/>
          </p:nvCxnSpPr>
          <p:spPr>
            <a:xfrm>
              <a:off x="6581878" y="3966552"/>
              <a:ext cx="688800" cy="661800"/>
            </a:xfrm>
            <a:prstGeom prst="straightConnector1">
              <a:avLst/>
            </a:prstGeom>
            <a:noFill/>
            <a:ln w="9525" cap="flat" cmpd="sng">
              <a:solidFill>
                <a:schemeClr val="dk1"/>
              </a:solidFill>
              <a:prstDash val="solid"/>
              <a:miter lim="800000"/>
              <a:headEnd type="none" w="sm" len="sm"/>
              <a:tailEnd type="triangle" w="lg" len="lg"/>
            </a:ln>
          </p:spPr>
        </p:cxnSp>
        <p:cxnSp>
          <p:nvCxnSpPr>
            <p:cNvPr id="458" name="Google Shape;458;p9"/>
            <p:cNvCxnSpPr>
              <a:stCxn id="436" idx="3"/>
              <a:endCxn id="440" idx="1"/>
            </p:cNvCxnSpPr>
            <p:nvPr/>
          </p:nvCxnSpPr>
          <p:spPr>
            <a:xfrm rot="10800000" flipH="1">
              <a:off x="6581878" y="3436452"/>
              <a:ext cx="839700" cy="530100"/>
            </a:xfrm>
            <a:prstGeom prst="straightConnector1">
              <a:avLst/>
            </a:prstGeom>
            <a:noFill/>
            <a:ln w="9525" cap="flat" cmpd="sng">
              <a:solidFill>
                <a:schemeClr val="dk1"/>
              </a:solidFill>
              <a:prstDash val="solid"/>
              <a:miter lim="800000"/>
              <a:headEnd type="none" w="sm" len="sm"/>
              <a:tailEnd type="triangle" w="lg" len="lg"/>
            </a:ln>
          </p:spPr>
        </p:cxnSp>
        <p:cxnSp>
          <p:nvCxnSpPr>
            <p:cNvPr id="459" name="Google Shape;459;p9"/>
            <p:cNvCxnSpPr>
              <a:stCxn id="440" idx="0"/>
              <a:endCxn id="450" idx="2"/>
            </p:cNvCxnSpPr>
            <p:nvPr/>
          </p:nvCxnSpPr>
          <p:spPr>
            <a:xfrm rot="10800000">
              <a:off x="8851508" y="2525668"/>
              <a:ext cx="55200" cy="449100"/>
            </a:xfrm>
            <a:prstGeom prst="straightConnector1">
              <a:avLst/>
            </a:prstGeom>
            <a:noFill/>
            <a:ln w="9525" cap="flat" cmpd="sng">
              <a:solidFill>
                <a:schemeClr val="dk1"/>
              </a:solidFill>
              <a:prstDash val="solid"/>
              <a:miter lim="800000"/>
              <a:headEnd type="none" w="sm" len="sm"/>
              <a:tailEnd type="triangle" w="lg" len="lg"/>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0"/>
          <p:cNvSpPr txBox="1">
            <a:spLocks noGrp="1"/>
          </p:cNvSpPr>
          <p:nvPr>
            <p:ph type="body" idx="1"/>
          </p:nvPr>
        </p:nvSpPr>
        <p:spPr>
          <a:xfrm>
            <a:off x="5703885" y="1125538"/>
            <a:ext cx="6117718" cy="287337"/>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465" name="Google Shape;465;p10"/>
          <p:cNvSpPr txBox="1">
            <a:spLocks noGrp="1"/>
          </p:cNvSpPr>
          <p:nvPr>
            <p:ph type="body" idx="2"/>
          </p:nvPr>
        </p:nvSpPr>
        <p:spPr>
          <a:xfrm>
            <a:off x="5703868" y="3593990"/>
            <a:ext cx="6116657" cy="2643298"/>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Char char="•"/>
            </a:pPr>
            <a:r>
              <a:rPr lang="en-US" dirty="0"/>
              <a:t>The private key is kept secret - high confidentiality.</a:t>
            </a:r>
            <a:endParaRPr dirty="0"/>
          </a:p>
          <a:p>
            <a:pPr marL="685800" lvl="1" indent="-228600" algn="l" rtl="0">
              <a:lnSpc>
                <a:spcPct val="120000"/>
              </a:lnSpc>
              <a:spcBef>
                <a:spcPts val="500"/>
              </a:spcBef>
              <a:spcAft>
                <a:spcPts val="0"/>
              </a:spcAft>
              <a:buClr>
                <a:schemeClr val="dk1"/>
              </a:buClr>
              <a:buSzPts val="1400"/>
              <a:buChar char="•"/>
            </a:pPr>
            <a:r>
              <a:rPr lang="en-US" dirty="0"/>
              <a:t>HSM, SSCD, QSCD, etc.</a:t>
            </a:r>
            <a:endParaRPr dirty="0"/>
          </a:p>
          <a:p>
            <a:pPr marL="685800" lvl="1" indent="-228600" algn="l" rtl="0">
              <a:lnSpc>
                <a:spcPct val="120000"/>
              </a:lnSpc>
              <a:spcBef>
                <a:spcPts val="500"/>
              </a:spcBef>
              <a:spcAft>
                <a:spcPts val="0"/>
              </a:spcAft>
              <a:buClr>
                <a:schemeClr val="dk1"/>
              </a:buClr>
              <a:buSzPts val="1400"/>
              <a:buChar char="•"/>
            </a:pPr>
            <a:r>
              <a:rPr lang="en-US" dirty="0"/>
              <a:t>PIN is not your private key.</a:t>
            </a:r>
            <a:endParaRPr dirty="0"/>
          </a:p>
          <a:p>
            <a:pPr marL="285750" lvl="0" indent="-285750" algn="l" rtl="0">
              <a:lnSpc>
                <a:spcPct val="120000"/>
              </a:lnSpc>
              <a:spcBef>
                <a:spcPts val="500"/>
              </a:spcBef>
              <a:spcAft>
                <a:spcPts val="0"/>
              </a:spcAft>
              <a:buClr>
                <a:schemeClr val="dk1"/>
              </a:buClr>
              <a:buSzPts val="1400"/>
              <a:buChar char="•"/>
            </a:pPr>
            <a:r>
              <a:rPr lang="en-US" dirty="0"/>
              <a:t>Public key is available – high integrity and availability.</a:t>
            </a:r>
            <a:endParaRPr dirty="0"/>
          </a:p>
          <a:p>
            <a:pPr marL="685800" lvl="1" indent="-228600" algn="l" rtl="0">
              <a:lnSpc>
                <a:spcPct val="120000"/>
              </a:lnSpc>
              <a:spcBef>
                <a:spcPts val="500"/>
              </a:spcBef>
              <a:spcAft>
                <a:spcPts val="0"/>
              </a:spcAft>
              <a:buClr>
                <a:schemeClr val="dk1"/>
              </a:buClr>
              <a:buSzPts val="1400"/>
              <a:buChar char="•"/>
            </a:pPr>
            <a:r>
              <a:rPr lang="en-US" dirty="0"/>
              <a:t>RA/CA/VA audits and insurance.</a:t>
            </a:r>
            <a:endParaRPr dirty="0"/>
          </a:p>
          <a:p>
            <a:pPr marL="285750" lvl="0" indent="-285750" algn="l" rtl="0">
              <a:lnSpc>
                <a:spcPct val="120000"/>
              </a:lnSpc>
              <a:spcBef>
                <a:spcPts val="500"/>
              </a:spcBef>
              <a:spcAft>
                <a:spcPts val="0"/>
              </a:spcAft>
              <a:buClr>
                <a:schemeClr val="dk1"/>
              </a:buClr>
              <a:buSzPts val="1400"/>
              <a:buChar char="•"/>
            </a:pPr>
            <a:r>
              <a:rPr lang="en-US" dirty="0"/>
              <a:t>Mathematics is correctly implemented.</a:t>
            </a:r>
            <a:endParaRPr dirty="0"/>
          </a:p>
          <a:p>
            <a:pPr marL="685800" lvl="1" indent="-228600" algn="l" rtl="0">
              <a:lnSpc>
                <a:spcPct val="120000"/>
              </a:lnSpc>
              <a:spcBef>
                <a:spcPts val="500"/>
              </a:spcBef>
              <a:spcAft>
                <a:spcPts val="0"/>
              </a:spcAft>
              <a:buClr>
                <a:schemeClr val="dk1"/>
              </a:buClr>
              <a:buSzPts val="1400"/>
              <a:buChar char="•"/>
            </a:pPr>
            <a:r>
              <a:rPr lang="en-US" dirty="0"/>
              <a:t>ROCA-vulnerability in 2017!</a:t>
            </a:r>
            <a:endParaRPr dirty="0"/>
          </a:p>
          <a:p>
            <a:pPr marL="685800" lvl="1" indent="-228600" algn="l" rtl="0">
              <a:lnSpc>
                <a:spcPct val="120000"/>
              </a:lnSpc>
              <a:spcBef>
                <a:spcPts val="500"/>
              </a:spcBef>
              <a:spcAft>
                <a:spcPts val="0"/>
              </a:spcAft>
              <a:buClr>
                <a:schemeClr val="dk1"/>
              </a:buClr>
              <a:buSzPts val="1400"/>
              <a:buChar char="•"/>
            </a:pPr>
            <a:r>
              <a:rPr lang="en-US" u="sng" dirty="0">
                <a:solidFill>
                  <a:schemeClr val="hlink"/>
                </a:solidFill>
                <a:hlinkClick r:id="rId3"/>
              </a:rPr>
              <a:t>https://arstechnica.com/information-technology/2017/10/crippling-crypto-weakness-opens-millions-of-smartcards-to-cloning/</a:t>
            </a:r>
            <a:r>
              <a:rPr lang="en-US" dirty="0"/>
              <a:t> </a:t>
            </a:r>
            <a:endParaRPr dirty="0"/>
          </a:p>
        </p:txBody>
      </p:sp>
      <p:pic>
        <p:nvPicPr>
          <p:cNvPr id="466" name="Google Shape;466;p10" descr="Abstract background of data"/>
          <p:cNvPicPr preferRelativeResize="0">
            <a:picLocks noGrp="1"/>
          </p:cNvPicPr>
          <p:nvPr>
            <p:ph type="pic" idx="3"/>
          </p:nvPr>
        </p:nvPicPr>
        <p:blipFill rotWithShape="1">
          <a:blip r:embed="rId4">
            <a:alphaModFix/>
          </a:blip>
          <a:srcRect l="27656" r="27656"/>
          <a:stretch/>
        </p:blipFill>
        <p:spPr>
          <a:xfrm>
            <a:off x="0" y="0"/>
            <a:ext cx="5448300" cy="6857553"/>
          </a:xfrm>
          <a:prstGeom prst="rect">
            <a:avLst/>
          </a:prstGeom>
          <a:solidFill>
            <a:srgbClr val="FAFAF9"/>
          </a:solidFill>
          <a:ln>
            <a:noFill/>
          </a:ln>
        </p:spPr>
      </p:pic>
      <p:sp>
        <p:nvSpPr>
          <p:cNvPr id="467" name="Google Shape;467;p10"/>
          <p:cNvSpPr txBox="1">
            <a:spLocks noGrp="1"/>
          </p:cNvSpPr>
          <p:nvPr>
            <p:ph type="title"/>
          </p:nvPr>
        </p:nvSpPr>
        <p:spPr>
          <a:xfrm>
            <a:off x="5703868" y="1520825"/>
            <a:ext cx="6116657" cy="1962173"/>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5000"/>
              <a:buFont typeface="Arial"/>
              <a:buNone/>
            </a:pPr>
            <a:r>
              <a:rPr lang="en-US"/>
              <a:t>Asymmetric Cryptography Works Only If…</a:t>
            </a:r>
            <a:endParaRPr/>
          </a:p>
        </p:txBody>
      </p:sp>
      <p:sp>
        <p:nvSpPr>
          <p:cNvPr id="468" name="Google Shape;468;p10"/>
          <p:cNvSpPr txBox="1">
            <a:spLocks noGrp="1"/>
          </p:cNvSpPr>
          <p:nvPr>
            <p:ph type="body" idx="4"/>
          </p:nvPr>
        </p:nvSpPr>
        <p:spPr>
          <a:xfrm>
            <a:off x="371475" y="379325"/>
            <a:ext cx="147610" cy="216000"/>
          </a:xfrm>
          <a:prstGeom prst="rect">
            <a:avLst/>
          </a:prstGeom>
          <a:blipFill rotWithShape="1">
            <a:blip r:embed="rId5">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
        <p:nvSpPr>
          <p:cNvPr id="469" name="Google Shape;469;p1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1"/>
          <p:cNvSpPr txBox="1">
            <a:spLocks noGrp="1"/>
          </p:cNvSpPr>
          <p:nvPr>
            <p:ph type="title"/>
          </p:nvPr>
        </p:nvSpPr>
        <p:spPr>
          <a:xfrm>
            <a:off x="371475" y="1125538"/>
            <a:ext cx="3560780" cy="51117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3000"/>
              <a:buFont typeface="Arial"/>
              <a:buNone/>
            </a:pPr>
            <a:r>
              <a:rPr lang="en-US"/>
              <a:t>Public Key Infrastructure</a:t>
            </a:r>
            <a:endParaRPr/>
          </a:p>
        </p:txBody>
      </p:sp>
      <p:pic>
        <p:nvPicPr>
          <p:cNvPr id="475" name="Google Shape;475;p11" descr="Illuminated server room panel"/>
          <p:cNvPicPr preferRelativeResize="0">
            <a:picLocks noGrp="1"/>
          </p:cNvPicPr>
          <p:nvPr>
            <p:ph type="body" idx="1"/>
          </p:nvPr>
        </p:nvPicPr>
        <p:blipFill rotWithShape="1">
          <a:blip r:embed="rId3">
            <a:alphaModFix/>
          </a:blip>
          <a:srcRect/>
          <a:stretch/>
        </p:blipFill>
        <p:spPr>
          <a:xfrm>
            <a:off x="4593758" y="1520825"/>
            <a:ext cx="7076422" cy="4716463"/>
          </a:xfrm>
          <a:prstGeom prst="rect">
            <a:avLst/>
          </a:prstGeom>
          <a:noFill/>
          <a:ln>
            <a:noFill/>
          </a:ln>
        </p:spPr>
      </p:pic>
      <p:sp>
        <p:nvSpPr>
          <p:cNvPr id="476" name="Google Shape;476;p11"/>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r>
              <a:rPr lang="en-US"/>
              <a:t>Technology and organisation that executes the asymmetric cryptography</a:t>
            </a:r>
            <a:endParaRPr/>
          </a:p>
        </p:txBody>
      </p:sp>
      <p:sp>
        <p:nvSpPr>
          <p:cNvPr id="477" name="Google Shape;477;p1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2"/>
          <p:cNvSpPr txBox="1">
            <a:spLocks noGrp="1"/>
          </p:cNvSpPr>
          <p:nvPr>
            <p:ph type="body" idx="1"/>
          </p:nvPr>
        </p:nvSpPr>
        <p:spPr>
          <a:xfrm>
            <a:off x="8223576" y="848513"/>
            <a:ext cx="3564000" cy="2874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484" name="Google Shape;484;p12"/>
          <p:cNvSpPr txBox="1">
            <a:spLocks noGrp="1"/>
          </p:cNvSpPr>
          <p:nvPr>
            <p:ph type="title"/>
          </p:nvPr>
        </p:nvSpPr>
        <p:spPr>
          <a:xfrm>
            <a:off x="8223576" y="1243800"/>
            <a:ext cx="3564000" cy="1388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PKI Overview</a:t>
            </a:r>
            <a:endParaRPr/>
          </a:p>
        </p:txBody>
      </p:sp>
      <p:sp>
        <p:nvSpPr>
          <p:cNvPr id="485" name="Google Shape;485;p1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13</a:t>
            </a:fld>
            <a:endParaRPr/>
          </a:p>
        </p:txBody>
      </p:sp>
      <p:grpSp>
        <p:nvGrpSpPr>
          <p:cNvPr id="486" name="Google Shape;486;p12"/>
          <p:cNvGrpSpPr/>
          <p:nvPr/>
        </p:nvGrpSpPr>
        <p:grpSpPr>
          <a:xfrm>
            <a:off x="404418" y="1666863"/>
            <a:ext cx="10337880" cy="4278148"/>
            <a:chOff x="457538" y="488500"/>
            <a:chExt cx="7783962" cy="4166486"/>
          </a:xfrm>
        </p:grpSpPr>
        <p:sp>
          <p:nvSpPr>
            <p:cNvPr id="487" name="Google Shape;487;p12"/>
            <p:cNvSpPr/>
            <p:nvPr/>
          </p:nvSpPr>
          <p:spPr>
            <a:xfrm rot="10800000" flipH="1">
              <a:off x="3868463" y="3895375"/>
              <a:ext cx="1779600" cy="759600"/>
            </a:xfrm>
            <a:prstGeom prst="rect">
              <a:avLst/>
            </a:prstGeom>
            <a:noFill/>
            <a:ln w="9525" cap="flat" cmpd="sng">
              <a:solidFill>
                <a:srgbClr val="3F3F4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88" name="Google Shape;488;p12"/>
            <p:cNvSpPr/>
            <p:nvPr/>
          </p:nvSpPr>
          <p:spPr>
            <a:xfrm>
              <a:off x="3868463" y="813625"/>
              <a:ext cx="1779600" cy="2794200"/>
            </a:xfrm>
            <a:prstGeom prst="rect">
              <a:avLst/>
            </a:prstGeom>
            <a:noFill/>
            <a:ln w="9525" cap="flat" cmpd="sng">
              <a:solidFill>
                <a:srgbClr val="3F3F4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89" name="Google Shape;489;p12"/>
            <p:cNvSpPr/>
            <p:nvPr/>
          </p:nvSpPr>
          <p:spPr>
            <a:xfrm>
              <a:off x="4042088" y="954275"/>
              <a:ext cx="14649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Certificate</a:t>
              </a:r>
              <a:endParaRPr sz="16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Authority</a:t>
              </a:r>
              <a:endParaRPr sz="1600" b="0" i="0" u="none" strike="noStrike" cap="none">
                <a:solidFill>
                  <a:schemeClr val="dk1"/>
                </a:solidFill>
                <a:latin typeface="Avenir"/>
                <a:ea typeface="Avenir"/>
                <a:cs typeface="Avenir"/>
                <a:sym typeface="Avenir"/>
              </a:endParaRPr>
            </a:p>
          </p:txBody>
        </p:sp>
        <p:sp>
          <p:nvSpPr>
            <p:cNvPr id="490" name="Google Shape;490;p12"/>
            <p:cNvSpPr/>
            <p:nvPr/>
          </p:nvSpPr>
          <p:spPr>
            <a:xfrm>
              <a:off x="4042088" y="2994775"/>
              <a:ext cx="14649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Validation</a:t>
              </a:r>
              <a:endParaRPr sz="16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Authority</a:t>
              </a:r>
              <a:endParaRPr sz="1600" b="0" i="0" u="none" strike="noStrike" cap="none">
                <a:solidFill>
                  <a:schemeClr val="dk1"/>
                </a:solidFill>
                <a:latin typeface="Avenir"/>
                <a:ea typeface="Avenir"/>
                <a:cs typeface="Avenir"/>
                <a:sym typeface="Avenir"/>
              </a:endParaRPr>
            </a:p>
          </p:txBody>
        </p:sp>
        <p:sp>
          <p:nvSpPr>
            <p:cNvPr id="491" name="Google Shape;491;p12"/>
            <p:cNvSpPr/>
            <p:nvPr/>
          </p:nvSpPr>
          <p:spPr>
            <a:xfrm>
              <a:off x="4042088" y="1974525"/>
              <a:ext cx="14649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Registration</a:t>
              </a:r>
              <a:endParaRPr sz="16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Authority</a:t>
              </a:r>
              <a:endParaRPr sz="1600" b="0" i="0" u="none" strike="noStrike" cap="none">
                <a:solidFill>
                  <a:schemeClr val="dk1"/>
                </a:solidFill>
                <a:latin typeface="Avenir"/>
                <a:ea typeface="Avenir"/>
                <a:cs typeface="Avenir"/>
                <a:sym typeface="Avenir"/>
              </a:endParaRPr>
            </a:p>
          </p:txBody>
        </p:sp>
        <p:sp>
          <p:nvSpPr>
            <p:cNvPr id="492" name="Google Shape;492;p12"/>
            <p:cNvSpPr/>
            <p:nvPr/>
          </p:nvSpPr>
          <p:spPr>
            <a:xfrm>
              <a:off x="4042088" y="4015025"/>
              <a:ext cx="14649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Timestamping</a:t>
              </a:r>
              <a:endParaRPr sz="16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Authority</a:t>
              </a:r>
              <a:endParaRPr sz="1600" b="0" i="0" u="none" strike="noStrike" cap="none">
                <a:solidFill>
                  <a:schemeClr val="dk1"/>
                </a:solidFill>
                <a:latin typeface="Avenir"/>
                <a:ea typeface="Avenir"/>
                <a:cs typeface="Avenir"/>
                <a:sym typeface="Avenir"/>
              </a:endParaRPr>
            </a:p>
          </p:txBody>
        </p:sp>
        <p:sp>
          <p:nvSpPr>
            <p:cNvPr id="493" name="Google Shape;493;p12"/>
            <p:cNvSpPr/>
            <p:nvPr/>
          </p:nvSpPr>
          <p:spPr>
            <a:xfrm>
              <a:off x="1023638" y="3472375"/>
              <a:ext cx="14649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Security Server</a:t>
              </a:r>
              <a:endParaRPr sz="1600" b="0" i="0" u="none" strike="noStrike" cap="none">
                <a:solidFill>
                  <a:schemeClr val="dk1"/>
                </a:solidFill>
                <a:latin typeface="Avenir"/>
                <a:ea typeface="Avenir"/>
                <a:cs typeface="Avenir"/>
                <a:sym typeface="Avenir"/>
              </a:endParaRPr>
            </a:p>
          </p:txBody>
        </p:sp>
        <p:sp>
          <p:nvSpPr>
            <p:cNvPr id="494" name="Google Shape;494;p12"/>
            <p:cNvSpPr/>
            <p:nvPr/>
          </p:nvSpPr>
          <p:spPr>
            <a:xfrm>
              <a:off x="1023638" y="1431875"/>
              <a:ext cx="14649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Security Server operator</a:t>
              </a:r>
              <a:endParaRPr sz="1600" b="0" i="0" u="none" strike="noStrike" cap="none">
                <a:solidFill>
                  <a:schemeClr val="dk1"/>
                </a:solidFill>
                <a:latin typeface="Avenir"/>
                <a:ea typeface="Avenir"/>
                <a:cs typeface="Avenir"/>
                <a:sym typeface="Avenir"/>
              </a:endParaRPr>
            </a:p>
          </p:txBody>
        </p:sp>
        <p:cxnSp>
          <p:nvCxnSpPr>
            <p:cNvPr id="495" name="Google Shape;495;p12"/>
            <p:cNvCxnSpPr>
              <a:stCxn id="494" idx="2"/>
              <a:endCxn id="493" idx="0"/>
            </p:cNvCxnSpPr>
            <p:nvPr/>
          </p:nvCxnSpPr>
          <p:spPr>
            <a:xfrm>
              <a:off x="1756088" y="1909475"/>
              <a:ext cx="0" cy="1563000"/>
            </a:xfrm>
            <a:prstGeom prst="straightConnector1">
              <a:avLst/>
            </a:prstGeom>
            <a:noFill/>
            <a:ln w="9525" cap="flat" cmpd="sng">
              <a:solidFill>
                <a:schemeClr val="dk1"/>
              </a:solidFill>
              <a:prstDash val="solid"/>
              <a:round/>
              <a:headEnd type="none" w="sm" len="sm"/>
              <a:tailEnd type="triangle" w="med" len="med"/>
            </a:ln>
          </p:spPr>
        </p:cxnSp>
        <p:sp>
          <p:nvSpPr>
            <p:cNvPr id="496" name="Google Shape;496;p12"/>
            <p:cNvSpPr txBox="1"/>
            <p:nvPr/>
          </p:nvSpPr>
          <p:spPr>
            <a:xfrm>
              <a:off x="457538" y="2419550"/>
              <a:ext cx="2597100" cy="60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Generates certificate signing request</a:t>
              </a:r>
              <a:endParaRPr sz="10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Installs certificate</a:t>
              </a:r>
              <a:endParaRPr sz="1000" b="0" i="0" u="none" strike="noStrike" cap="none">
                <a:solidFill>
                  <a:schemeClr val="dk1"/>
                </a:solidFill>
                <a:latin typeface="Avenir"/>
                <a:ea typeface="Avenir"/>
                <a:cs typeface="Avenir"/>
                <a:sym typeface="Avenir"/>
              </a:endParaRPr>
            </a:p>
          </p:txBody>
        </p:sp>
        <p:cxnSp>
          <p:nvCxnSpPr>
            <p:cNvPr id="497" name="Google Shape;497;p12"/>
            <p:cNvCxnSpPr>
              <a:stCxn id="494" idx="3"/>
              <a:endCxn id="491" idx="1"/>
            </p:cNvCxnSpPr>
            <p:nvPr/>
          </p:nvCxnSpPr>
          <p:spPr>
            <a:xfrm>
              <a:off x="2488538" y="1670675"/>
              <a:ext cx="1553700" cy="542700"/>
            </a:xfrm>
            <a:prstGeom prst="straightConnector1">
              <a:avLst/>
            </a:prstGeom>
            <a:noFill/>
            <a:ln w="9525" cap="flat" cmpd="sng">
              <a:solidFill>
                <a:schemeClr val="dk1"/>
              </a:solidFill>
              <a:prstDash val="solid"/>
              <a:round/>
              <a:headEnd type="none" w="sm" len="sm"/>
              <a:tailEnd type="triangle" w="med" len="med"/>
            </a:ln>
          </p:spPr>
        </p:cxnSp>
        <p:cxnSp>
          <p:nvCxnSpPr>
            <p:cNvPr id="498" name="Google Shape;498;p12"/>
            <p:cNvCxnSpPr>
              <a:stCxn id="493" idx="3"/>
              <a:endCxn id="490" idx="1"/>
            </p:cNvCxnSpPr>
            <p:nvPr/>
          </p:nvCxnSpPr>
          <p:spPr>
            <a:xfrm rot="10800000" flipH="1">
              <a:off x="2488538" y="3233575"/>
              <a:ext cx="1553700" cy="477600"/>
            </a:xfrm>
            <a:prstGeom prst="straightConnector1">
              <a:avLst/>
            </a:prstGeom>
            <a:noFill/>
            <a:ln w="9525" cap="flat" cmpd="sng">
              <a:solidFill>
                <a:schemeClr val="dk1"/>
              </a:solidFill>
              <a:prstDash val="solid"/>
              <a:round/>
              <a:headEnd type="none" w="sm" len="sm"/>
              <a:tailEnd type="triangle" w="med" len="med"/>
            </a:ln>
          </p:spPr>
        </p:cxnSp>
        <p:cxnSp>
          <p:nvCxnSpPr>
            <p:cNvPr id="499" name="Google Shape;499;p12"/>
            <p:cNvCxnSpPr>
              <a:stCxn id="493" idx="3"/>
              <a:endCxn id="492" idx="1"/>
            </p:cNvCxnSpPr>
            <p:nvPr/>
          </p:nvCxnSpPr>
          <p:spPr>
            <a:xfrm>
              <a:off x="2488538" y="3711175"/>
              <a:ext cx="1553700" cy="542700"/>
            </a:xfrm>
            <a:prstGeom prst="straightConnector1">
              <a:avLst/>
            </a:prstGeom>
            <a:noFill/>
            <a:ln w="9525" cap="flat" cmpd="sng">
              <a:solidFill>
                <a:schemeClr val="dk1"/>
              </a:solidFill>
              <a:prstDash val="solid"/>
              <a:round/>
              <a:headEnd type="none" w="sm" len="sm"/>
              <a:tailEnd type="triangle" w="med" len="med"/>
            </a:ln>
          </p:spPr>
        </p:cxnSp>
        <p:cxnSp>
          <p:nvCxnSpPr>
            <p:cNvPr id="500" name="Google Shape;500;p12"/>
            <p:cNvCxnSpPr>
              <a:stCxn id="491" idx="0"/>
              <a:endCxn id="489" idx="2"/>
            </p:cNvCxnSpPr>
            <p:nvPr/>
          </p:nvCxnSpPr>
          <p:spPr>
            <a:xfrm rot="10800000">
              <a:off x="4774538" y="1431825"/>
              <a:ext cx="0" cy="542700"/>
            </a:xfrm>
            <a:prstGeom prst="straightConnector1">
              <a:avLst/>
            </a:prstGeom>
            <a:noFill/>
            <a:ln w="9525" cap="flat" cmpd="sng">
              <a:solidFill>
                <a:schemeClr val="dk1"/>
              </a:solidFill>
              <a:prstDash val="solid"/>
              <a:round/>
              <a:headEnd type="none" w="sm" len="sm"/>
              <a:tailEnd type="stealth" w="med" len="med"/>
            </a:ln>
          </p:spPr>
        </p:cxnSp>
        <p:sp>
          <p:nvSpPr>
            <p:cNvPr id="501" name="Google Shape;501;p12"/>
            <p:cNvSpPr txBox="1"/>
            <p:nvPr/>
          </p:nvSpPr>
          <p:spPr>
            <a:xfrm>
              <a:off x="4042088" y="1600150"/>
              <a:ext cx="1464900" cy="206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Requests certificate</a:t>
              </a:r>
              <a:endParaRPr sz="1000" b="0" i="0" u="none" strike="noStrike" cap="none">
                <a:solidFill>
                  <a:schemeClr val="dk1"/>
                </a:solidFill>
                <a:latin typeface="Avenir"/>
                <a:ea typeface="Avenir"/>
                <a:cs typeface="Avenir"/>
                <a:sym typeface="Avenir"/>
              </a:endParaRPr>
            </a:p>
          </p:txBody>
        </p:sp>
        <p:sp>
          <p:nvSpPr>
            <p:cNvPr id="502" name="Google Shape;502;p12"/>
            <p:cNvSpPr txBox="1"/>
            <p:nvPr/>
          </p:nvSpPr>
          <p:spPr>
            <a:xfrm>
              <a:off x="2532912" y="1772675"/>
              <a:ext cx="1291200" cy="329700"/>
            </a:xfrm>
            <a:prstGeom prst="rect">
              <a:avLst/>
            </a:prstGeom>
            <a:solidFill>
              <a:schemeClr val="lt1"/>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Requests certificate</a:t>
              </a:r>
              <a:endParaRPr sz="1000" b="0" i="0" u="none" strike="noStrike" cap="none">
                <a:solidFill>
                  <a:schemeClr val="dk1"/>
                </a:solidFill>
                <a:latin typeface="Avenir"/>
                <a:ea typeface="Avenir"/>
                <a:cs typeface="Avenir"/>
                <a:sym typeface="Avenir"/>
              </a:endParaRPr>
            </a:p>
          </p:txBody>
        </p:sp>
        <p:sp>
          <p:nvSpPr>
            <p:cNvPr id="503" name="Google Shape;503;p12"/>
            <p:cNvSpPr txBox="1"/>
            <p:nvPr/>
          </p:nvSpPr>
          <p:spPr>
            <a:xfrm>
              <a:off x="2581062" y="3194700"/>
              <a:ext cx="1194900" cy="479700"/>
            </a:xfrm>
            <a:prstGeom prst="rect">
              <a:avLst/>
            </a:prstGeom>
            <a:solidFill>
              <a:schemeClr val="lt1"/>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Requests certificate status</a:t>
              </a:r>
              <a:endParaRPr sz="1000" b="0" i="0" u="none" strike="noStrike" cap="none">
                <a:solidFill>
                  <a:schemeClr val="dk1"/>
                </a:solidFill>
                <a:latin typeface="Avenir"/>
                <a:ea typeface="Avenir"/>
                <a:cs typeface="Avenir"/>
                <a:sym typeface="Avenir"/>
              </a:endParaRPr>
            </a:p>
          </p:txBody>
        </p:sp>
        <p:sp>
          <p:nvSpPr>
            <p:cNvPr id="504" name="Google Shape;504;p12"/>
            <p:cNvSpPr txBox="1"/>
            <p:nvPr/>
          </p:nvSpPr>
          <p:spPr>
            <a:xfrm>
              <a:off x="2532886" y="3854650"/>
              <a:ext cx="1261800" cy="206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Requests timestamp</a:t>
              </a:r>
              <a:endParaRPr sz="1000" b="0" i="0" u="none" strike="noStrike" cap="none">
                <a:solidFill>
                  <a:schemeClr val="dk1"/>
                </a:solidFill>
                <a:latin typeface="Avenir"/>
                <a:ea typeface="Avenir"/>
                <a:cs typeface="Avenir"/>
                <a:sym typeface="Avenir"/>
              </a:endParaRPr>
            </a:p>
          </p:txBody>
        </p:sp>
        <p:sp>
          <p:nvSpPr>
            <p:cNvPr id="505" name="Google Shape;505;p12"/>
            <p:cNvSpPr txBox="1"/>
            <p:nvPr/>
          </p:nvSpPr>
          <p:spPr>
            <a:xfrm>
              <a:off x="4128938" y="488500"/>
              <a:ext cx="1291200" cy="28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EJBCA</a:t>
              </a:r>
              <a:endParaRPr sz="1000" b="0" i="0" u="none" strike="noStrike" cap="none">
                <a:solidFill>
                  <a:schemeClr val="dk1"/>
                </a:solidFill>
                <a:latin typeface="Avenir"/>
                <a:ea typeface="Avenir"/>
                <a:cs typeface="Avenir"/>
                <a:sym typeface="Avenir"/>
              </a:endParaRPr>
            </a:p>
          </p:txBody>
        </p:sp>
        <p:sp>
          <p:nvSpPr>
            <p:cNvPr id="506" name="Google Shape;506;p12"/>
            <p:cNvSpPr txBox="1"/>
            <p:nvPr/>
          </p:nvSpPr>
          <p:spPr>
            <a:xfrm>
              <a:off x="4128888" y="3648550"/>
              <a:ext cx="1291200" cy="20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SignServer</a:t>
              </a:r>
              <a:endParaRPr sz="1000" b="0" i="0" u="none" strike="noStrike" cap="none">
                <a:solidFill>
                  <a:schemeClr val="dk1"/>
                </a:solidFill>
                <a:latin typeface="Avenir"/>
                <a:ea typeface="Avenir"/>
                <a:cs typeface="Avenir"/>
                <a:sym typeface="Avenir"/>
              </a:endParaRPr>
            </a:p>
          </p:txBody>
        </p:sp>
        <p:sp>
          <p:nvSpPr>
            <p:cNvPr id="507" name="Google Shape;507;p12"/>
            <p:cNvSpPr/>
            <p:nvPr/>
          </p:nvSpPr>
          <p:spPr>
            <a:xfrm>
              <a:off x="6461900" y="2332950"/>
              <a:ext cx="17796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Avenir"/>
                <a:buNone/>
              </a:pPr>
              <a:r>
                <a:rPr lang="en-US" sz="1600" b="0" i="0" u="none" strike="noStrike" cap="none">
                  <a:solidFill>
                    <a:schemeClr val="dk1"/>
                  </a:solidFill>
                  <a:latin typeface="Avenir"/>
                  <a:ea typeface="Avenir"/>
                  <a:cs typeface="Avenir"/>
                  <a:sym typeface="Avenir"/>
                </a:rPr>
                <a:t>Hardware Security Module</a:t>
              </a:r>
              <a:endParaRPr sz="1600" b="0" i="0" u="none" strike="noStrike" cap="none">
                <a:solidFill>
                  <a:schemeClr val="dk1"/>
                </a:solidFill>
                <a:latin typeface="Avenir"/>
                <a:ea typeface="Avenir"/>
                <a:cs typeface="Avenir"/>
                <a:sym typeface="Avenir"/>
              </a:endParaRPr>
            </a:p>
          </p:txBody>
        </p:sp>
        <p:cxnSp>
          <p:nvCxnSpPr>
            <p:cNvPr id="508" name="Google Shape;508;p12"/>
            <p:cNvCxnSpPr>
              <a:stCxn id="492" idx="3"/>
              <a:endCxn id="507" idx="2"/>
            </p:cNvCxnSpPr>
            <p:nvPr/>
          </p:nvCxnSpPr>
          <p:spPr>
            <a:xfrm rot="10800000" flipH="1">
              <a:off x="5506988" y="2810525"/>
              <a:ext cx="1844700" cy="1443300"/>
            </a:xfrm>
            <a:prstGeom prst="bentConnector2">
              <a:avLst/>
            </a:prstGeom>
            <a:noFill/>
            <a:ln w="9525" cap="flat" cmpd="sng">
              <a:solidFill>
                <a:schemeClr val="dk1"/>
              </a:solidFill>
              <a:prstDash val="solid"/>
              <a:round/>
              <a:headEnd type="triangle" w="med" len="med"/>
              <a:tailEnd type="none" w="sm" len="sm"/>
            </a:ln>
          </p:spPr>
        </p:cxnSp>
        <p:cxnSp>
          <p:nvCxnSpPr>
            <p:cNvPr id="509" name="Google Shape;509;p12"/>
            <p:cNvCxnSpPr>
              <a:endCxn id="507" idx="0"/>
            </p:cNvCxnSpPr>
            <p:nvPr/>
          </p:nvCxnSpPr>
          <p:spPr>
            <a:xfrm>
              <a:off x="5512400" y="1030650"/>
              <a:ext cx="1839300" cy="1302300"/>
            </a:xfrm>
            <a:prstGeom prst="bentConnector2">
              <a:avLst/>
            </a:prstGeom>
            <a:noFill/>
            <a:ln w="9525" cap="flat" cmpd="sng">
              <a:solidFill>
                <a:schemeClr val="dk1"/>
              </a:solidFill>
              <a:prstDash val="solid"/>
              <a:round/>
              <a:headEnd type="triangle" w="med" len="med"/>
              <a:tailEnd type="none" w="sm" len="sm"/>
            </a:ln>
          </p:spPr>
        </p:cxnSp>
        <p:cxnSp>
          <p:nvCxnSpPr>
            <p:cNvPr id="510" name="Google Shape;510;p12"/>
            <p:cNvCxnSpPr>
              <a:stCxn id="490" idx="3"/>
              <a:endCxn id="507" idx="2"/>
            </p:cNvCxnSpPr>
            <p:nvPr/>
          </p:nvCxnSpPr>
          <p:spPr>
            <a:xfrm rot="10800000" flipH="1">
              <a:off x="5506988" y="2810575"/>
              <a:ext cx="1844700" cy="423000"/>
            </a:xfrm>
            <a:prstGeom prst="bentConnector2">
              <a:avLst/>
            </a:prstGeom>
            <a:noFill/>
            <a:ln w="9525" cap="flat" cmpd="sng">
              <a:solidFill>
                <a:schemeClr val="dk1"/>
              </a:solidFill>
              <a:prstDash val="solid"/>
              <a:round/>
              <a:headEnd type="triangle" w="med" len="med"/>
              <a:tailEnd type="none" w="sm" len="sm"/>
            </a:ln>
          </p:spPr>
        </p:cxnSp>
        <p:cxnSp>
          <p:nvCxnSpPr>
            <p:cNvPr id="511" name="Google Shape;511;p12"/>
            <p:cNvCxnSpPr>
              <a:stCxn id="490" idx="3"/>
              <a:endCxn id="489" idx="3"/>
            </p:cNvCxnSpPr>
            <p:nvPr/>
          </p:nvCxnSpPr>
          <p:spPr>
            <a:xfrm rot="10800000" flipH="1">
              <a:off x="5506988" y="1192975"/>
              <a:ext cx="300" cy="2040600"/>
            </a:xfrm>
            <a:prstGeom prst="bentConnector3">
              <a:avLst>
                <a:gd name="adj1" fmla="val 23443882"/>
              </a:avLst>
            </a:prstGeom>
            <a:noFill/>
            <a:ln w="9525" cap="flat" cmpd="sng">
              <a:solidFill>
                <a:schemeClr val="dk1"/>
              </a:solidFill>
              <a:prstDash val="solid"/>
              <a:round/>
              <a:headEnd type="none" w="sm" len="sm"/>
              <a:tailEnd type="triangle" w="med" len="med"/>
            </a:ln>
          </p:spPr>
        </p:cxnSp>
        <p:sp>
          <p:nvSpPr>
            <p:cNvPr id="512" name="Google Shape;512;p12"/>
            <p:cNvSpPr txBox="1"/>
            <p:nvPr/>
          </p:nvSpPr>
          <p:spPr>
            <a:xfrm>
              <a:off x="5837690" y="2857230"/>
              <a:ext cx="1291200" cy="329700"/>
            </a:xfrm>
            <a:prstGeom prst="rect">
              <a:avLst/>
            </a:prstGeom>
            <a:solidFill>
              <a:schemeClr val="lt1"/>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Queries certificate status</a:t>
              </a:r>
              <a:endParaRPr sz="1000" b="0" i="0" u="none" strike="noStrike" cap="none">
                <a:solidFill>
                  <a:schemeClr val="dk1"/>
                </a:solidFill>
                <a:latin typeface="Avenir"/>
                <a:ea typeface="Avenir"/>
                <a:cs typeface="Avenir"/>
                <a:sym typeface="Avenir"/>
              </a:endParaRPr>
            </a:p>
          </p:txBody>
        </p:sp>
        <p:sp>
          <p:nvSpPr>
            <p:cNvPr id="513" name="Google Shape;513;p12"/>
            <p:cNvSpPr txBox="1"/>
            <p:nvPr/>
          </p:nvSpPr>
          <p:spPr>
            <a:xfrm>
              <a:off x="6114701" y="4325286"/>
              <a:ext cx="1464900" cy="329700"/>
            </a:xfrm>
            <a:prstGeom prst="rect">
              <a:avLst/>
            </a:prstGeom>
            <a:solidFill>
              <a:schemeClr val="lt1"/>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Protects cryptographic keys</a:t>
              </a:r>
              <a:endParaRPr sz="1000" b="0" i="0" u="none" strike="noStrike" cap="none">
                <a:solidFill>
                  <a:schemeClr val="dk1"/>
                </a:solidFill>
                <a:latin typeface="Avenir"/>
                <a:ea typeface="Avenir"/>
                <a:cs typeface="Avenir"/>
                <a:sym typeface="Avenir"/>
              </a:endParaRPr>
            </a:p>
          </p:txBody>
        </p:sp>
        <p:sp>
          <p:nvSpPr>
            <p:cNvPr id="514" name="Google Shape;514;p12"/>
            <p:cNvSpPr txBox="1"/>
            <p:nvPr/>
          </p:nvSpPr>
          <p:spPr>
            <a:xfrm>
              <a:off x="5837698" y="682951"/>
              <a:ext cx="1553700" cy="329700"/>
            </a:xfrm>
            <a:prstGeom prst="rect">
              <a:avLst/>
            </a:prstGeom>
            <a:solidFill>
              <a:schemeClr val="lt1"/>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dk1"/>
                </a:buClr>
                <a:buSzPts val="1000"/>
                <a:buFont typeface="Avenir"/>
                <a:buNone/>
              </a:pPr>
              <a:r>
                <a:rPr lang="en-US" sz="1000" b="0" i="0" u="none" strike="noStrike" cap="none">
                  <a:solidFill>
                    <a:schemeClr val="dk1"/>
                  </a:solidFill>
                  <a:latin typeface="Avenir"/>
                  <a:ea typeface="Avenir"/>
                  <a:cs typeface="Avenir"/>
                  <a:sym typeface="Avenir"/>
                </a:rPr>
                <a:t>Protects cryptographic keys</a:t>
              </a:r>
              <a:endParaRPr sz="1000" b="0" i="0" u="none" strike="noStrike" cap="none">
                <a:solidFill>
                  <a:schemeClr val="dk1"/>
                </a:solidFill>
                <a:latin typeface="Avenir"/>
                <a:ea typeface="Avenir"/>
                <a:cs typeface="Avenir"/>
                <a:sym typeface="Aveni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3"/>
          <p:cNvSpPr txBox="1">
            <a:spLocks noGrp="1"/>
          </p:cNvSpPr>
          <p:nvPr>
            <p:ph type="body" idx="1"/>
          </p:nvPr>
        </p:nvSpPr>
        <p:spPr>
          <a:xfrm>
            <a:off x="5703885" y="1125538"/>
            <a:ext cx="611771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520" name="Google Shape;520;p13"/>
          <p:cNvSpPr txBox="1">
            <a:spLocks noGrp="1"/>
          </p:cNvSpPr>
          <p:nvPr>
            <p:ph type="body" idx="2"/>
          </p:nvPr>
        </p:nvSpPr>
        <p:spPr>
          <a:xfrm>
            <a:off x="5703868" y="2205038"/>
            <a:ext cx="6116657" cy="403225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800"/>
              <a:buChar char="-"/>
            </a:pPr>
            <a:r>
              <a:rPr lang="en-US" sz="1800" dirty="0"/>
              <a:t>Two-tier architecture</a:t>
            </a:r>
            <a:endParaRPr dirty="0"/>
          </a:p>
          <a:p>
            <a:pPr marL="685800" lvl="1" indent="-228600" algn="l" rtl="0">
              <a:lnSpc>
                <a:spcPct val="120000"/>
              </a:lnSpc>
              <a:spcBef>
                <a:spcPts val="500"/>
              </a:spcBef>
              <a:spcAft>
                <a:spcPts val="0"/>
              </a:spcAft>
              <a:buClr>
                <a:schemeClr val="dk1"/>
              </a:buClr>
              <a:buSzPts val="1800"/>
              <a:buChar char="-"/>
            </a:pPr>
            <a:r>
              <a:rPr lang="en-US" sz="1800" dirty="0"/>
              <a:t>Root</a:t>
            </a:r>
            <a:endParaRPr dirty="0"/>
          </a:p>
          <a:p>
            <a:pPr marL="685800" lvl="1" indent="-228600" algn="l" rtl="0">
              <a:lnSpc>
                <a:spcPct val="120000"/>
              </a:lnSpc>
              <a:spcBef>
                <a:spcPts val="500"/>
              </a:spcBef>
              <a:spcAft>
                <a:spcPts val="0"/>
              </a:spcAft>
              <a:buClr>
                <a:schemeClr val="dk1"/>
              </a:buClr>
              <a:buSzPts val="1800"/>
              <a:buChar char="-"/>
            </a:pPr>
            <a:r>
              <a:rPr lang="en-US" sz="1800" dirty="0"/>
              <a:t>Intermediate</a:t>
            </a:r>
            <a:endParaRPr dirty="0"/>
          </a:p>
          <a:p>
            <a:pPr marL="285750" lvl="0" indent="-285750" algn="l" rtl="0">
              <a:lnSpc>
                <a:spcPct val="120000"/>
              </a:lnSpc>
              <a:spcBef>
                <a:spcPts val="500"/>
              </a:spcBef>
              <a:spcAft>
                <a:spcPts val="0"/>
              </a:spcAft>
              <a:buClr>
                <a:schemeClr val="dk1"/>
              </a:buClr>
              <a:buSzPts val="1800"/>
              <a:buChar char="-"/>
            </a:pPr>
            <a:r>
              <a:rPr lang="en-US" sz="1800" dirty="0"/>
              <a:t>Issues certificates</a:t>
            </a:r>
            <a:endParaRPr dirty="0"/>
          </a:p>
          <a:p>
            <a:pPr marL="285750" lvl="0" indent="-285750" algn="l" rtl="0">
              <a:lnSpc>
                <a:spcPct val="120000"/>
              </a:lnSpc>
              <a:spcBef>
                <a:spcPts val="500"/>
              </a:spcBef>
              <a:spcAft>
                <a:spcPts val="0"/>
              </a:spcAft>
              <a:buClr>
                <a:schemeClr val="dk1"/>
              </a:buClr>
              <a:buSzPts val="1800"/>
              <a:buChar char="-"/>
            </a:pPr>
            <a:r>
              <a:rPr lang="en-US" sz="1800" dirty="0"/>
              <a:t>Signs certificates</a:t>
            </a:r>
            <a:endParaRPr dirty="0"/>
          </a:p>
          <a:p>
            <a:pPr marL="685800" lvl="1" indent="-228600" algn="l" rtl="0">
              <a:lnSpc>
                <a:spcPct val="120000"/>
              </a:lnSpc>
              <a:spcBef>
                <a:spcPts val="500"/>
              </a:spcBef>
              <a:spcAft>
                <a:spcPts val="0"/>
              </a:spcAft>
              <a:buClr>
                <a:schemeClr val="dk1"/>
              </a:buClr>
              <a:buSzPts val="1800"/>
              <a:buChar char="-"/>
            </a:pPr>
            <a:r>
              <a:rPr lang="en-US" sz="1800" dirty="0"/>
              <a:t>This signature assures that the certificate is authentic and trusted by anyone who </a:t>
            </a:r>
            <a:r>
              <a:rPr lang="en-US" sz="1800" dirty="0" err="1"/>
              <a:t>recognises</a:t>
            </a:r>
            <a:r>
              <a:rPr lang="en-US" sz="1800" dirty="0"/>
              <a:t> the CA as legitimate</a:t>
            </a:r>
            <a:endParaRPr dirty="0"/>
          </a:p>
          <a:p>
            <a:pPr marL="285750" lvl="0" indent="-285750" algn="l" rtl="0">
              <a:lnSpc>
                <a:spcPct val="120000"/>
              </a:lnSpc>
              <a:spcBef>
                <a:spcPts val="500"/>
              </a:spcBef>
              <a:spcAft>
                <a:spcPts val="0"/>
              </a:spcAft>
              <a:buClr>
                <a:schemeClr val="dk1"/>
              </a:buClr>
              <a:buSzPts val="1800"/>
              <a:buChar char="-"/>
            </a:pPr>
            <a:r>
              <a:rPr lang="en-US" sz="1800" dirty="0"/>
              <a:t>Provides certificate revocation list (CRL) and certificate statuses (OCSP database)</a:t>
            </a:r>
            <a:endParaRPr dirty="0"/>
          </a:p>
        </p:txBody>
      </p:sp>
      <p:pic>
        <p:nvPicPr>
          <p:cNvPr id="521" name="Google Shape;521;p13" descr="Close-up of a server network panel with lights and cables"/>
          <p:cNvPicPr preferRelativeResize="0">
            <a:picLocks noGrp="1"/>
          </p:cNvPicPr>
          <p:nvPr>
            <p:ph type="pic" idx="3"/>
          </p:nvPr>
        </p:nvPicPr>
        <p:blipFill rotWithShape="1">
          <a:blip r:embed="rId3">
            <a:alphaModFix/>
          </a:blip>
          <a:srcRect l="23525" r="23525"/>
          <a:stretch/>
        </p:blipFill>
        <p:spPr>
          <a:xfrm>
            <a:off x="0" y="0"/>
            <a:ext cx="5448300" cy="6857553"/>
          </a:xfrm>
          <a:prstGeom prst="rect">
            <a:avLst/>
          </a:prstGeom>
          <a:solidFill>
            <a:srgbClr val="FAFAF9"/>
          </a:solidFill>
          <a:ln>
            <a:noFill/>
          </a:ln>
        </p:spPr>
      </p:pic>
      <p:sp>
        <p:nvSpPr>
          <p:cNvPr id="522" name="Google Shape;522;p13"/>
          <p:cNvSpPr txBox="1">
            <a:spLocks noGrp="1"/>
          </p:cNvSpPr>
          <p:nvPr>
            <p:ph type="title"/>
          </p:nvPr>
        </p:nvSpPr>
        <p:spPr>
          <a:xfrm>
            <a:off x="5703868" y="1520825"/>
            <a:ext cx="6116657" cy="68421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Certificate authority</a:t>
            </a:r>
            <a:endParaRPr/>
          </a:p>
        </p:txBody>
      </p:sp>
      <p:sp>
        <p:nvSpPr>
          <p:cNvPr id="523" name="Google Shape;523;p13"/>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
        <p:nvSpPr>
          <p:cNvPr id="524" name="Google Shape;524;p13"/>
          <p:cNvSpPr txBox="1"/>
          <p:nvPr/>
        </p:nvSpPr>
        <p:spPr>
          <a:xfrm>
            <a:off x="10617133" y="4472233"/>
            <a:ext cx="1593600" cy="615513"/>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14" descr="Close up of checklist"/>
          <p:cNvPicPr preferRelativeResize="0">
            <a:picLocks noGrp="1"/>
          </p:cNvPicPr>
          <p:nvPr>
            <p:ph type="pic" idx="2"/>
          </p:nvPr>
        </p:nvPicPr>
        <p:blipFill rotWithShape="1">
          <a:blip r:embed="rId3">
            <a:alphaModFix/>
          </a:blip>
          <a:srcRect l="24761" r="24760"/>
          <a:stretch/>
        </p:blipFill>
        <p:spPr>
          <a:xfrm>
            <a:off x="6999268" y="0"/>
            <a:ext cx="5192732" cy="6858000"/>
          </a:xfrm>
          <a:prstGeom prst="rect">
            <a:avLst/>
          </a:prstGeom>
          <a:solidFill>
            <a:srgbClr val="FAFAF9"/>
          </a:solidFill>
          <a:ln>
            <a:noFill/>
          </a:ln>
        </p:spPr>
      </p:pic>
      <p:sp>
        <p:nvSpPr>
          <p:cNvPr id="530" name="Google Shape;530;p14"/>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Char char="-"/>
            </a:pPr>
            <a:r>
              <a:rPr lang="en-US" dirty="0"/>
              <a:t>Online certificate status protocol (OCSP)</a:t>
            </a:r>
            <a:endParaRPr dirty="0"/>
          </a:p>
          <a:p>
            <a:pPr marL="685800" lvl="1" indent="-228600" algn="l" rtl="0">
              <a:lnSpc>
                <a:spcPct val="120000"/>
              </a:lnSpc>
              <a:spcBef>
                <a:spcPts val="400"/>
              </a:spcBef>
              <a:spcAft>
                <a:spcPts val="0"/>
              </a:spcAft>
              <a:buClr>
                <a:schemeClr val="dk1"/>
              </a:buClr>
              <a:buSzPts val="1400"/>
              <a:buChar char="-"/>
            </a:pPr>
            <a:r>
              <a:rPr lang="en-US" dirty="0"/>
              <a:t>Is the certificate valid</a:t>
            </a:r>
            <a:endParaRPr dirty="0"/>
          </a:p>
          <a:p>
            <a:pPr marL="685800" lvl="1" indent="-228600" algn="l" rtl="0">
              <a:lnSpc>
                <a:spcPct val="120000"/>
              </a:lnSpc>
              <a:spcBef>
                <a:spcPts val="400"/>
              </a:spcBef>
              <a:spcAft>
                <a:spcPts val="0"/>
              </a:spcAft>
              <a:buClr>
                <a:schemeClr val="dk1"/>
              </a:buClr>
              <a:buSzPts val="1400"/>
              <a:buChar char="-"/>
            </a:pPr>
            <a:r>
              <a:rPr lang="en-US" dirty="0"/>
              <a:t>Used by X-Road</a:t>
            </a:r>
            <a:endParaRPr dirty="0"/>
          </a:p>
          <a:p>
            <a:pPr marL="685800" lvl="1" indent="-228600" algn="l" rtl="0">
              <a:lnSpc>
                <a:spcPct val="120000"/>
              </a:lnSpc>
              <a:spcBef>
                <a:spcPts val="400"/>
              </a:spcBef>
              <a:spcAft>
                <a:spcPts val="0"/>
              </a:spcAft>
              <a:buClr>
                <a:schemeClr val="dk1"/>
              </a:buClr>
              <a:buSzPts val="1400"/>
              <a:buChar char="-"/>
            </a:pPr>
            <a:r>
              <a:rPr lang="en-US" dirty="0"/>
              <a:t>Has obsoleted CRL</a:t>
            </a:r>
            <a:endParaRPr dirty="0"/>
          </a:p>
          <a:p>
            <a:pPr marL="285750" lvl="0" indent="-285750" algn="l" rtl="0">
              <a:lnSpc>
                <a:spcPct val="120000"/>
              </a:lnSpc>
              <a:spcBef>
                <a:spcPts val="400"/>
              </a:spcBef>
              <a:spcAft>
                <a:spcPts val="0"/>
              </a:spcAft>
              <a:buClr>
                <a:schemeClr val="dk1"/>
              </a:buClr>
              <a:buSzPts val="1400"/>
              <a:buChar char="-"/>
            </a:pPr>
            <a:r>
              <a:rPr lang="en-US" dirty="0"/>
              <a:t>Certificate status is queried from the CA database</a:t>
            </a:r>
            <a:endParaRPr dirty="0"/>
          </a:p>
          <a:p>
            <a:pPr marL="285750" lvl="0" indent="-285750" algn="l" rtl="0">
              <a:lnSpc>
                <a:spcPct val="120000"/>
              </a:lnSpc>
              <a:spcBef>
                <a:spcPts val="400"/>
              </a:spcBef>
              <a:spcAft>
                <a:spcPts val="0"/>
              </a:spcAft>
              <a:buClr>
                <a:schemeClr val="dk1"/>
              </a:buClr>
              <a:buSzPts val="1400"/>
              <a:buChar char="-"/>
            </a:pPr>
            <a:r>
              <a:rPr lang="en-US" dirty="0"/>
              <a:t>Can be configured as a separate application instance</a:t>
            </a:r>
            <a:endParaRPr dirty="0"/>
          </a:p>
        </p:txBody>
      </p:sp>
      <p:sp>
        <p:nvSpPr>
          <p:cNvPr id="531" name="Google Shape;531;p14"/>
          <p:cNvSpPr txBox="1">
            <a:spLocks noGrp="1"/>
          </p:cNvSpPr>
          <p:nvPr>
            <p:ph type="body" idx="3"/>
          </p:nvPr>
        </p:nvSpPr>
        <p:spPr>
          <a:xfrm>
            <a:off x="371474" y="2205038"/>
            <a:ext cx="6372226" cy="1111903"/>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2000"/>
              <a:buFont typeface="Arial"/>
              <a:buNone/>
            </a:pPr>
            <a:endParaRPr/>
          </a:p>
        </p:txBody>
      </p:sp>
      <p:sp>
        <p:nvSpPr>
          <p:cNvPr id="532" name="Google Shape;532;p14"/>
          <p:cNvSpPr txBox="1">
            <a:spLocks noGrp="1"/>
          </p:cNvSpPr>
          <p:nvPr>
            <p:ph type="body" idx="4"/>
          </p:nvPr>
        </p:nvSpPr>
        <p:spPr>
          <a:xfrm>
            <a:off x="371473" y="1125538"/>
            <a:ext cx="6372227" cy="287337"/>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533" name="Google Shape;533;p14"/>
          <p:cNvSpPr txBox="1">
            <a:spLocks noGrp="1"/>
          </p:cNvSpPr>
          <p:nvPr>
            <p:ph type="title"/>
          </p:nvPr>
        </p:nvSpPr>
        <p:spPr>
          <a:xfrm>
            <a:off x="371473" y="1520824"/>
            <a:ext cx="6372227" cy="68421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Validation authority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15" descr="Paper files on the table"/>
          <p:cNvPicPr preferRelativeResize="0">
            <a:picLocks noGrp="1"/>
          </p:cNvPicPr>
          <p:nvPr>
            <p:ph type="pic" idx="2"/>
          </p:nvPr>
        </p:nvPicPr>
        <p:blipFill rotWithShape="1">
          <a:blip r:embed="rId3">
            <a:alphaModFix/>
          </a:blip>
          <a:srcRect l="24660" r="24660"/>
          <a:stretch/>
        </p:blipFill>
        <p:spPr>
          <a:xfrm>
            <a:off x="6999268" y="0"/>
            <a:ext cx="5192732" cy="6858000"/>
          </a:xfrm>
          <a:prstGeom prst="rect">
            <a:avLst/>
          </a:prstGeom>
          <a:solidFill>
            <a:srgbClr val="FAFAF9"/>
          </a:solidFill>
          <a:ln>
            <a:noFill/>
          </a:ln>
        </p:spPr>
      </p:pic>
      <p:sp>
        <p:nvSpPr>
          <p:cNvPr id="539" name="Google Shape;539;p15"/>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Char char="-"/>
            </a:pPr>
            <a:r>
              <a:rPr lang="en-US" dirty="0"/>
              <a:t>Verifies user identity</a:t>
            </a:r>
            <a:endParaRPr dirty="0"/>
          </a:p>
          <a:p>
            <a:pPr marL="285750" lvl="0" indent="-285750" algn="l" rtl="0">
              <a:lnSpc>
                <a:spcPct val="120000"/>
              </a:lnSpc>
              <a:spcBef>
                <a:spcPts val="400"/>
              </a:spcBef>
              <a:spcAft>
                <a:spcPts val="0"/>
              </a:spcAft>
              <a:buClr>
                <a:schemeClr val="dk1"/>
              </a:buClr>
              <a:buSzPts val="1400"/>
              <a:buChar char="-"/>
            </a:pPr>
            <a:r>
              <a:rPr lang="en-US" dirty="0"/>
              <a:t>Approves certificate requests</a:t>
            </a:r>
            <a:endParaRPr dirty="0"/>
          </a:p>
          <a:p>
            <a:pPr marL="285750" lvl="0" indent="-285750" algn="l" rtl="0">
              <a:lnSpc>
                <a:spcPct val="120000"/>
              </a:lnSpc>
              <a:spcBef>
                <a:spcPts val="400"/>
              </a:spcBef>
              <a:spcAft>
                <a:spcPts val="0"/>
              </a:spcAft>
              <a:buClr>
                <a:schemeClr val="dk1"/>
              </a:buClr>
              <a:buSzPts val="1400"/>
              <a:buChar char="-"/>
            </a:pPr>
            <a:r>
              <a:rPr lang="en-US" dirty="0"/>
              <a:t>Manages certificate lifecycle</a:t>
            </a:r>
            <a:endParaRPr dirty="0"/>
          </a:p>
          <a:p>
            <a:pPr marL="685800" lvl="1" indent="-228600" algn="l" rtl="0">
              <a:lnSpc>
                <a:spcPct val="120000"/>
              </a:lnSpc>
              <a:spcBef>
                <a:spcPts val="400"/>
              </a:spcBef>
              <a:spcAft>
                <a:spcPts val="0"/>
              </a:spcAft>
              <a:buClr>
                <a:schemeClr val="dk1"/>
              </a:buClr>
              <a:buSzPts val="1400"/>
              <a:buChar char="-"/>
            </a:pPr>
            <a:r>
              <a:rPr lang="en-US" dirty="0"/>
              <a:t>Request certificate from CA</a:t>
            </a:r>
            <a:endParaRPr dirty="0"/>
          </a:p>
          <a:p>
            <a:pPr marL="285750" lvl="0" indent="-285750" algn="l" rtl="0">
              <a:lnSpc>
                <a:spcPct val="120000"/>
              </a:lnSpc>
              <a:spcBef>
                <a:spcPts val="400"/>
              </a:spcBef>
              <a:spcAft>
                <a:spcPts val="0"/>
              </a:spcAft>
              <a:buClr>
                <a:schemeClr val="dk1"/>
              </a:buClr>
              <a:buSzPts val="1400"/>
              <a:buChar char="-"/>
            </a:pPr>
            <a:r>
              <a:rPr lang="en-US" dirty="0"/>
              <a:t>Can be configured as a separate application instance</a:t>
            </a:r>
            <a:endParaRPr dirty="0"/>
          </a:p>
        </p:txBody>
      </p:sp>
      <p:sp>
        <p:nvSpPr>
          <p:cNvPr id="540" name="Google Shape;540;p15"/>
          <p:cNvSpPr txBox="1">
            <a:spLocks noGrp="1"/>
          </p:cNvSpPr>
          <p:nvPr>
            <p:ph type="body" idx="3"/>
          </p:nvPr>
        </p:nvSpPr>
        <p:spPr>
          <a:xfrm>
            <a:off x="371474" y="2205038"/>
            <a:ext cx="6372226" cy="1111903"/>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2000"/>
              <a:buFont typeface="Arial"/>
              <a:buNone/>
            </a:pPr>
            <a:endParaRPr/>
          </a:p>
        </p:txBody>
      </p:sp>
      <p:sp>
        <p:nvSpPr>
          <p:cNvPr id="541" name="Google Shape;541;p15"/>
          <p:cNvSpPr txBox="1">
            <a:spLocks noGrp="1"/>
          </p:cNvSpPr>
          <p:nvPr>
            <p:ph type="body" idx="4"/>
          </p:nvPr>
        </p:nvSpPr>
        <p:spPr>
          <a:xfrm>
            <a:off x="371473" y="1125538"/>
            <a:ext cx="6372227"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542" name="Google Shape;542;p15"/>
          <p:cNvSpPr txBox="1">
            <a:spLocks noGrp="1"/>
          </p:cNvSpPr>
          <p:nvPr>
            <p:ph type="title"/>
          </p:nvPr>
        </p:nvSpPr>
        <p:spPr>
          <a:xfrm>
            <a:off x="371473" y="1520824"/>
            <a:ext cx="6372227" cy="68421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Registration authority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16" descr="Hour Glass with red sand"/>
          <p:cNvPicPr preferRelativeResize="0">
            <a:picLocks noGrp="1"/>
          </p:cNvPicPr>
          <p:nvPr>
            <p:ph type="pic" idx="2"/>
          </p:nvPr>
        </p:nvPicPr>
        <p:blipFill rotWithShape="1">
          <a:blip r:embed="rId3">
            <a:alphaModFix/>
          </a:blip>
          <a:srcRect l="21757" r="21757"/>
          <a:stretch/>
        </p:blipFill>
        <p:spPr>
          <a:xfrm>
            <a:off x="6999268" y="0"/>
            <a:ext cx="5192732" cy="6858000"/>
          </a:xfrm>
          <a:prstGeom prst="rect">
            <a:avLst/>
          </a:prstGeom>
          <a:solidFill>
            <a:srgbClr val="FAFAF9"/>
          </a:solidFill>
          <a:ln>
            <a:noFill/>
          </a:ln>
        </p:spPr>
      </p:pic>
      <p:sp>
        <p:nvSpPr>
          <p:cNvPr id="548" name="Google Shape;548;p16"/>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400"/>
              </a:spcBef>
              <a:spcAft>
                <a:spcPts val="0"/>
              </a:spcAft>
              <a:buClr>
                <a:schemeClr val="dk1"/>
              </a:buClr>
              <a:buSzPts val="1400"/>
              <a:buChar char="-"/>
            </a:pPr>
            <a:r>
              <a:rPr lang="en-US" dirty="0"/>
              <a:t>Provides digital timestamp for security server message log</a:t>
            </a:r>
            <a:endParaRPr dirty="0"/>
          </a:p>
          <a:p>
            <a:pPr marL="685800" lvl="1" indent="-228600" algn="l" rtl="0">
              <a:lnSpc>
                <a:spcPct val="120000"/>
              </a:lnSpc>
              <a:spcBef>
                <a:spcPts val="400"/>
              </a:spcBef>
              <a:spcAft>
                <a:spcPts val="0"/>
              </a:spcAft>
              <a:buClr>
                <a:schemeClr val="dk1"/>
              </a:buClr>
              <a:buSzPts val="1400"/>
              <a:buChar char="-"/>
            </a:pPr>
            <a:r>
              <a:rPr lang="en-US" dirty="0"/>
              <a:t>Timestamping certificate issued from dedicated intermediate CA</a:t>
            </a:r>
            <a:endParaRPr dirty="0"/>
          </a:p>
          <a:p>
            <a:pPr marL="285750" lvl="0" indent="-285750" algn="l" rtl="0">
              <a:lnSpc>
                <a:spcPct val="120000"/>
              </a:lnSpc>
              <a:spcBef>
                <a:spcPts val="400"/>
              </a:spcBef>
              <a:spcAft>
                <a:spcPts val="0"/>
              </a:spcAft>
              <a:buClr>
                <a:schemeClr val="dk1"/>
              </a:buClr>
              <a:buSzPts val="1400"/>
              <a:buChar char="-"/>
            </a:pPr>
            <a:r>
              <a:rPr lang="en-US" dirty="0"/>
              <a:t>Cryptographic keys are protected by HSM</a:t>
            </a:r>
            <a:endParaRPr dirty="0"/>
          </a:p>
          <a:p>
            <a:pPr marL="285750" lvl="0" indent="-196850" algn="l" rtl="0">
              <a:lnSpc>
                <a:spcPct val="120000"/>
              </a:lnSpc>
              <a:spcBef>
                <a:spcPts val="400"/>
              </a:spcBef>
              <a:spcAft>
                <a:spcPts val="0"/>
              </a:spcAft>
              <a:buClr>
                <a:schemeClr val="dk1"/>
              </a:buClr>
              <a:buSzPts val="1400"/>
              <a:buNone/>
            </a:pPr>
            <a:endParaRPr dirty="0"/>
          </a:p>
        </p:txBody>
      </p:sp>
      <p:sp>
        <p:nvSpPr>
          <p:cNvPr id="549" name="Google Shape;549;p16"/>
          <p:cNvSpPr txBox="1">
            <a:spLocks noGrp="1"/>
          </p:cNvSpPr>
          <p:nvPr>
            <p:ph type="body" idx="3"/>
          </p:nvPr>
        </p:nvSpPr>
        <p:spPr>
          <a:xfrm>
            <a:off x="371474" y="2205038"/>
            <a:ext cx="6372226" cy="1111903"/>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2000"/>
              <a:buFont typeface="Arial"/>
              <a:buNone/>
            </a:pPr>
            <a:endParaRPr/>
          </a:p>
        </p:txBody>
      </p:sp>
      <p:sp>
        <p:nvSpPr>
          <p:cNvPr id="550" name="Google Shape;550;p16"/>
          <p:cNvSpPr txBox="1">
            <a:spLocks noGrp="1"/>
          </p:cNvSpPr>
          <p:nvPr>
            <p:ph type="body" idx="4"/>
          </p:nvPr>
        </p:nvSpPr>
        <p:spPr>
          <a:xfrm>
            <a:off x="371473" y="1125538"/>
            <a:ext cx="6372227"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551" name="Google Shape;551;p16"/>
          <p:cNvSpPr txBox="1">
            <a:spLocks noGrp="1"/>
          </p:cNvSpPr>
          <p:nvPr>
            <p:ph type="title"/>
          </p:nvPr>
        </p:nvSpPr>
        <p:spPr>
          <a:xfrm>
            <a:off x="371473" y="1520824"/>
            <a:ext cx="6372227" cy="68421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Timestamping authority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17" descr="Machine gears"/>
          <p:cNvPicPr preferRelativeResize="0">
            <a:picLocks noGrp="1"/>
          </p:cNvPicPr>
          <p:nvPr>
            <p:ph type="pic" idx="2"/>
          </p:nvPr>
        </p:nvPicPr>
        <p:blipFill rotWithShape="1">
          <a:blip r:embed="rId3">
            <a:alphaModFix/>
          </a:blip>
          <a:srcRect l="24767" r="24767"/>
          <a:stretch/>
        </p:blipFill>
        <p:spPr>
          <a:xfrm>
            <a:off x="6999268" y="0"/>
            <a:ext cx="5192732" cy="6858000"/>
          </a:xfrm>
          <a:prstGeom prst="rect">
            <a:avLst/>
          </a:prstGeom>
          <a:solidFill>
            <a:srgbClr val="FAFAF9"/>
          </a:solidFill>
          <a:ln>
            <a:noFill/>
          </a:ln>
        </p:spPr>
      </p:pic>
      <p:sp>
        <p:nvSpPr>
          <p:cNvPr id="557" name="Google Shape;557;p17"/>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b" anchorCtr="0">
            <a:noAutofit/>
          </a:bodyPr>
          <a:lstStyle/>
          <a:p>
            <a:pPr marL="285750" lvl="0" indent="-285750" algn="l" rtl="0">
              <a:lnSpc>
                <a:spcPct val="120000"/>
              </a:lnSpc>
              <a:spcBef>
                <a:spcPts val="0"/>
              </a:spcBef>
              <a:spcAft>
                <a:spcPts val="0"/>
              </a:spcAft>
              <a:buClr>
                <a:schemeClr val="dk1"/>
              </a:buClr>
              <a:buSzPts val="1400"/>
              <a:buAutoNum type="arabicPeriod"/>
            </a:pPr>
            <a:r>
              <a:rPr lang="en-US" dirty="0"/>
              <a:t>Certificate signing requests (CSR) are generated on the security server by the system administrator</a:t>
            </a:r>
            <a:endParaRPr dirty="0"/>
          </a:p>
          <a:p>
            <a:pPr marL="285750" lvl="0" indent="-285750" algn="l" rtl="0">
              <a:lnSpc>
                <a:spcPct val="120000"/>
              </a:lnSpc>
              <a:spcBef>
                <a:spcPts val="400"/>
              </a:spcBef>
              <a:spcAft>
                <a:spcPts val="0"/>
              </a:spcAft>
              <a:buClr>
                <a:schemeClr val="dk1"/>
              </a:buClr>
              <a:buSzPts val="1400"/>
              <a:buAutoNum type="arabicPeriod"/>
            </a:pPr>
            <a:r>
              <a:rPr lang="en-US" dirty="0"/>
              <a:t>The system administrator sends CSR to the registration authority (RA)</a:t>
            </a:r>
            <a:endParaRPr dirty="0"/>
          </a:p>
          <a:p>
            <a:pPr marL="285750" lvl="0" indent="-285750" algn="l" rtl="0">
              <a:lnSpc>
                <a:spcPct val="120000"/>
              </a:lnSpc>
              <a:spcBef>
                <a:spcPts val="400"/>
              </a:spcBef>
              <a:spcAft>
                <a:spcPts val="0"/>
              </a:spcAft>
              <a:buClr>
                <a:schemeClr val="dk1"/>
              </a:buClr>
              <a:buSzPts val="1400"/>
              <a:buAutoNum type="arabicPeriod"/>
            </a:pPr>
            <a:r>
              <a:rPr lang="en-US" dirty="0"/>
              <a:t>RA validates CSRs</a:t>
            </a:r>
            <a:endParaRPr dirty="0"/>
          </a:p>
          <a:p>
            <a:pPr marL="285750" lvl="0" indent="-285750" algn="l" rtl="0">
              <a:lnSpc>
                <a:spcPct val="120000"/>
              </a:lnSpc>
              <a:spcBef>
                <a:spcPts val="400"/>
              </a:spcBef>
              <a:spcAft>
                <a:spcPts val="0"/>
              </a:spcAft>
              <a:buClr>
                <a:schemeClr val="dk1"/>
              </a:buClr>
              <a:buSzPts val="1400"/>
              <a:buAutoNum type="arabicPeriod"/>
            </a:pPr>
            <a:r>
              <a:rPr lang="en-US" dirty="0"/>
              <a:t>RA forwards CSRs to certificate authority (CA)</a:t>
            </a:r>
            <a:endParaRPr dirty="0"/>
          </a:p>
          <a:p>
            <a:pPr marL="285750" lvl="0" indent="-285750" algn="l" rtl="0">
              <a:lnSpc>
                <a:spcPct val="120000"/>
              </a:lnSpc>
              <a:spcBef>
                <a:spcPts val="400"/>
              </a:spcBef>
              <a:spcAft>
                <a:spcPts val="0"/>
              </a:spcAft>
              <a:buClr>
                <a:schemeClr val="dk1"/>
              </a:buClr>
              <a:buSzPts val="1400"/>
              <a:buAutoNum type="arabicPeriod"/>
            </a:pPr>
            <a:r>
              <a:rPr lang="en-US" dirty="0"/>
              <a:t>CA signs CSRs (issued certificate)</a:t>
            </a:r>
            <a:endParaRPr dirty="0"/>
          </a:p>
          <a:p>
            <a:pPr marL="285750" lvl="0" indent="-285750" algn="l" rtl="0">
              <a:lnSpc>
                <a:spcPct val="120000"/>
              </a:lnSpc>
              <a:spcBef>
                <a:spcPts val="400"/>
              </a:spcBef>
              <a:spcAft>
                <a:spcPts val="0"/>
              </a:spcAft>
              <a:buClr>
                <a:schemeClr val="dk1"/>
              </a:buClr>
              <a:buSzPts val="1400"/>
              <a:buAutoNum type="arabicPeriod"/>
            </a:pPr>
            <a:r>
              <a:rPr lang="en-US" dirty="0"/>
              <a:t>CA operator sends certificate to security server operator</a:t>
            </a:r>
            <a:endParaRPr dirty="0"/>
          </a:p>
          <a:p>
            <a:pPr marL="285750" lvl="0" indent="-196850" algn="l" rtl="0">
              <a:lnSpc>
                <a:spcPct val="120000"/>
              </a:lnSpc>
              <a:spcBef>
                <a:spcPts val="400"/>
              </a:spcBef>
              <a:spcAft>
                <a:spcPts val="0"/>
              </a:spcAft>
              <a:buClr>
                <a:schemeClr val="dk1"/>
              </a:buClr>
              <a:buSzPts val="1400"/>
              <a:buNone/>
            </a:pPr>
            <a:endParaRPr dirty="0"/>
          </a:p>
        </p:txBody>
      </p:sp>
      <p:sp>
        <p:nvSpPr>
          <p:cNvPr id="558" name="Google Shape;558;p17"/>
          <p:cNvSpPr txBox="1">
            <a:spLocks noGrp="1"/>
          </p:cNvSpPr>
          <p:nvPr>
            <p:ph type="body" idx="3"/>
          </p:nvPr>
        </p:nvSpPr>
        <p:spPr>
          <a:xfrm>
            <a:off x="371474" y="2205038"/>
            <a:ext cx="6372226" cy="1111903"/>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2000"/>
              <a:buFont typeface="Arial"/>
              <a:buNone/>
            </a:pPr>
            <a:endParaRPr/>
          </a:p>
        </p:txBody>
      </p:sp>
      <p:sp>
        <p:nvSpPr>
          <p:cNvPr id="559" name="Google Shape;559;p17"/>
          <p:cNvSpPr txBox="1">
            <a:spLocks noGrp="1"/>
          </p:cNvSpPr>
          <p:nvPr>
            <p:ph type="body" idx="4"/>
          </p:nvPr>
        </p:nvSpPr>
        <p:spPr>
          <a:xfrm>
            <a:off x="371473" y="1125538"/>
            <a:ext cx="6372227"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560" name="Google Shape;560;p17"/>
          <p:cNvSpPr txBox="1">
            <a:spLocks noGrp="1"/>
          </p:cNvSpPr>
          <p:nvPr>
            <p:ph type="title"/>
          </p:nvPr>
        </p:nvSpPr>
        <p:spPr>
          <a:xfrm>
            <a:off x="371473" y="1520824"/>
            <a:ext cx="6372227" cy="68421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Certificate issuance process</a:t>
            </a:r>
            <a:endParaRPr/>
          </a:p>
          <a:p>
            <a:pPr marL="0" lvl="0" indent="0" algn="l" rtl="0">
              <a:lnSpc>
                <a:spcPct val="80000"/>
              </a:lnSpc>
              <a:spcBef>
                <a:spcPts val="0"/>
              </a:spcBef>
              <a:spcAft>
                <a:spcPts val="0"/>
              </a:spcAft>
              <a:buClr>
                <a:schemeClr val="dk1"/>
              </a:buClr>
              <a:buSzPct val="1000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8"/>
          <p:cNvSpPr txBox="1">
            <a:spLocks noGrp="1"/>
          </p:cNvSpPr>
          <p:nvPr>
            <p:ph type="body" idx="1"/>
          </p:nvPr>
        </p:nvSpPr>
        <p:spPr>
          <a:xfrm>
            <a:off x="5703868" y="1125538"/>
            <a:ext cx="6116658" cy="287337"/>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566" name="Google Shape;566;p18"/>
          <p:cNvSpPr txBox="1">
            <a:spLocks noGrp="1"/>
          </p:cNvSpPr>
          <p:nvPr>
            <p:ph type="body" idx="2"/>
          </p:nvPr>
        </p:nvSpPr>
        <p:spPr>
          <a:xfrm>
            <a:off x="5703849" y="3138868"/>
            <a:ext cx="6115500" cy="365640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AutoNum type="arabicPeriod"/>
            </a:pPr>
            <a:r>
              <a:rPr lang="en-US" dirty="0"/>
              <a:t>The certificate revocation process is started for various reasons</a:t>
            </a:r>
            <a:endParaRPr dirty="0"/>
          </a:p>
          <a:p>
            <a:pPr marL="685800" lvl="1" indent="-228600" algn="l" rtl="0">
              <a:lnSpc>
                <a:spcPct val="120000"/>
              </a:lnSpc>
              <a:spcBef>
                <a:spcPts val="500"/>
              </a:spcBef>
              <a:spcAft>
                <a:spcPts val="0"/>
              </a:spcAft>
              <a:buClr>
                <a:schemeClr val="dk1"/>
              </a:buClr>
              <a:buSzPts val="1400"/>
              <a:buChar char="-"/>
            </a:pPr>
            <a:r>
              <a:rPr lang="en-US" dirty="0"/>
              <a:t>The Security Server ceases operations</a:t>
            </a:r>
            <a:endParaRPr dirty="0"/>
          </a:p>
          <a:p>
            <a:pPr marL="685800" lvl="1" indent="-228600" algn="l" rtl="0">
              <a:lnSpc>
                <a:spcPct val="120000"/>
              </a:lnSpc>
              <a:spcBef>
                <a:spcPts val="500"/>
              </a:spcBef>
              <a:spcAft>
                <a:spcPts val="0"/>
              </a:spcAft>
              <a:buClr>
                <a:schemeClr val="dk1"/>
              </a:buClr>
              <a:buSzPts val="1400"/>
              <a:buChar char="-"/>
            </a:pPr>
            <a:r>
              <a:rPr lang="en-US" dirty="0"/>
              <a:t>The Security Server’s private key is compromised</a:t>
            </a:r>
            <a:endParaRPr dirty="0"/>
          </a:p>
          <a:p>
            <a:pPr marL="685800" lvl="1" indent="-228600" algn="l" rtl="0">
              <a:lnSpc>
                <a:spcPct val="120000"/>
              </a:lnSpc>
              <a:spcBef>
                <a:spcPts val="500"/>
              </a:spcBef>
              <a:spcAft>
                <a:spcPts val="0"/>
              </a:spcAft>
              <a:buClr>
                <a:schemeClr val="dk1"/>
              </a:buClr>
              <a:buSzPts val="1400"/>
              <a:buChar char="-"/>
            </a:pPr>
            <a:r>
              <a:rPr lang="en-US" dirty="0"/>
              <a:t>Security Server is not in use anymore</a:t>
            </a:r>
            <a:endParaRPr dirty="0"/>
          </a:p>
          <a:p>
            <a:pPr marL="285750" lvl="0" indent="-285750" algn="l" rtl="0">
              <a:lnSpc>
                <a:spcPct val="120000"/>
              </a:lnSpc>
              <a:spcBef>
                <a:spcPts val="500"/>
              </a:spcBef>
              <a:spcAft>
                <a:spcPts val="0"/>
              </a:spcAft>
              <a:buClr>
                <a:schemeClr val="dk1"/>
              </a:buClr>
              <a:buSzPts val="1400"/>
              <a:buAutoNum type="arabicPeriod"/>
            </a:pPr>
            <a:r>
              <a:rPr lang="en-US" dirty="0"/>
              <a:t>The CA operator is notified about the need to revoke a certificate</a:t>
            </a:r>
            <a:endParaRPr dirty="0"/>
          </a:p>
          <a:p>
            <a:pPr marL="685800" lvl="1" indent="-228600" algn="l" rtl="0">
              <a:lnSpc>
                <a:spcPct val="120000"/>
              </a:lnSpc>
              <a:spcBef>
                <a:spcPts val="500"/>
              </a:spcBef>
              <a:spcAft>
                <a:spcPts val="0"/>
              </a:spcAft>
              <a:buClr>
                <a:schemeClr val="dk1"/>
              </a:buClr>
              <a:buSzPts val="1400"/>
              <a:buChar char="-"/>
            </a:pPr>
            <a:r>
              <a:rPr lang="en-US" dirty="0"/>
              <a:t>CA operator revokes certificate in CA database</a:t>
            </a:r>
            <a:endParaRPr dirty="0"/>
          </a:p>
          <a:p>
            <a:pPr marL="685800" lvl="1" indent="-228600" algn="l" rtl="0">
              <a:lnSpc>
                <a:spcPct val="120000"/>
              </a:lnSpc>
              <a:spcBef>
                <a:spcPts val="500"/>
              </a:spcBef>
              <a:spcAft>
                <a:spcPts val="0"/>
              </a:spcAft>
              <a:buClr>
                <a:schemeClr val="dk1"/>
              </a:buClr>
              <a:buSzPts val="1400"/>
              <a:buChar char="-"/>
            </a:pPr>
            <a:r>
              <a:rPr lang="en-US" dirty="0"/>
              <a:t>VA starts to respond with revoked status (with reason included) on certificate status request</a:t>
            </a:r>
            <a:endParaRPr dirty="0"/>
          </a:p>
          <a:p>
            <a:pPr marL="285750" lvl="0" indent="-285750" algn="l" rtl="0">
              <a:lnSpc>
                <a:spcPct val="120000"/>
              </a:lnSpc>
              <a:spcBef>
                <a:spcPts val="500"/>
              </a:spcBef>
              <a:spcAft>
                <a:spcPts val="0"/>
              </a:spcAft>
              <a:buClr>
                <a:schemeClr val="dk1"/>
              </a:buClr>
              <a:buSzPts val="1400"/>
              <a:buAutoNum type="arabicPeriod"/>
            </a:pPr>
            <a:r>
              <a:rPr lang="en-US" dirty="0"/>
              <a:t>CA generates a new CRL</a:t>
            </a:r>
            <a:endParaRPr dirty="0"/>
          </a:p>
          <a:p>
            <a:pPr marL="285750" lvl="0" indent="-196850" algn="l" rtl="0">
              <a:lnSpc>
                <a:spcPct val="120000"/>
              </a:lnSpc>
              <a:spcBef>
                <a:spcPts val="500"/>
              </a:spcBef>
              <a:spcAft>
                <a:spcPts val="0"/>
              </a:spcAft>
              <a:buClr>
                <a:schemeClr val="dk1"/>
              </a:buClr>
              <a:buSzPts val="1400"/>
              <a:buNone/>
            </a:pPr>
            <a:endParaRPr dirty="0"/>
          </a:p>
        </p:txBody>
      </p:sp>
      <p:sp>
        <p:nvSpPr>
          <p:cNvPr id="567" name="Google Shape;567;p18"/>
          <p:cNvSpPr txBox="1">
            <a:spLocks noGrp="1"/>
          </p:cNvSpPr>
          <p:nvPr>
            <p:ph type="title"/>
          </p:nvPr>
        </p:nvSpPr>
        <p:spPr>
          <a:xfrm>
            <a:off x="5703868" y="1519200"/>
            <a:ext cx="6116658" cy="68583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Certificate revocation process</a:t>
            </a:r>
            <a:endParaRPr/>
          </a:p>
          <a:p>
            <a:pPr marL="0" lvl="0" indent="0" algn="l" rtl="0">
              <a:lnSpc>
                <a:spcPct val="80000"/>
              </a:lnSpc>
              <a:spcBef>
                <a:spcPts val="0"/>
              </a:spcBef>
              <a:spcAft>
                <a:spcPts val="0"/>
              </a:spcAft>
              <a:buClr>
                <a:schemeClr val="dk1"/>
              </a:buClr>
              <a:buSzPct val="100000"/>
              <a:buFont typeface="Arial"/>
              <a:buNone/>
            </a:pPr>
            <a:endParaRPr/>
          </a:p>
        </p:txBody>
      </p:sp>
      <p:pic>
        <p:nvPicPr>
          <p:cNvPr id="568" name="Google Shape;568;p18" descr="Machine gears"/>
          <p:cNvPicPr preferRelativeResize="0">
            <a:picLocks noGrp="1"/>
          </p:cNvPicPr>
          <p:nvPr>
            <p:ph type="pic" idx="3"/>
          </p:nvPr>
        </p:nvPicPr>
        <p:blipFill rotWithShape="1">
          <a:blip r:embed="rId3">
            <a:alphaModFix/>
          </a:blip>
          <a:srcRect l="23525" r="23525"/>
          <a:stretch/>
        </p:blipFill>
        <p:spPr>
          <a:xfrm>
            <a:off x="0" y="0"/>
            <a:ext cx="5448300" cy="6857553"/>
          </a:xfrm>
          <a:prstGeom prst="rect">
            <a:avLst/>
          </a:prstGeom>
          <a:solidFill>
            <a:srgbClr val="FAFAF9"/>
          </a:solidFill>
          <a:ln>
            <a:noFill/>
          </a:ln>
        </p:spPr>
      </p:pic>
      <p:sp>
        <p:nvSpPr>
          <p:cNvPr id="569" name="Google Shape;569;p18"/>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Agenda</a:t>
            </a:r>
            <a:endParaRPr/>
          </a:p>
        </p:txBody>
      </p:sp>
      <p:sp>
        <p:nvSpPr>
          <p:cNvPr id="307" name="Google Shape;307;p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2</a:t>
            </a:fld>
            <a:endParaRPr/>
          </a:p>
        </p:txBody>
      </p:sp>
      <p:graphicFrame>
        <p:nvGraphicFramePr>
          <p:cNvPr id="308" name="Google Shape;308;p2"/>
          <p:cNvGraphicFramePr/>
          <p:nvPr/>
        </p:nvGraphicFramePr>
        <p:xfrm>
          <a:off x="862825" y="1819775"/>
          <a:ext cx="6858000" cy="3565890"/>
        </p:xfrm>
        <a:graphic>
          <a:graphicData uri="http://schemas.openxmlformats.org/drawingml/2006/table">
            <a:tbl>
              <a:tblPr>
                <a:noFill/>
                <a:tableStyleId>{32D14294-8B18-459D-ABEF-1EE12B59B325}</a:tableStyleId>
              </a:tblPr>
              <a:tblGrid>
                <a:gridCol w="4718700">
                  <a:extLst>
                    <a:ext uri="{9D8B030D-6E8A-4147-A177-3AD203B41FA5}">
                      <a16:colId xmlns:a16="http://schemas.microsoft.com/office/drawing/2014/main" val="20000"/>
                    </a:ext>
                  </a:extLst>
                </a:gridCol>
                <a:gridCol w="21393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a:t>Topic</a:t>
                      </a:r>
                      <a:endParaRPr b="1"/>
                    </a:p>
                  </a:txBody>
                  <a:tcPr marL="91425" marR="91425" marT="91425" marB="91425"/>
                </a:tc>
                <a:tc>
                  <a:txBody>
                    <a:bodyPr/>
                    <a:lstStyle/>
                    <a:p>
                      <a:pPr marL="0" lvl="0" indent="0" algn="l" rtl="0">
                        <a:spcBef>
                          <a:spcPts val="0"/>
                        </a:spcBef>
                        <a:spcAft>
                          <a:spcPts val="0"/>
                        </a:spcAft>
                        <a:buNone/>
                      </a:pPr>
                      <a:r>
                        <a:rPr lang="en-US" b="1"/>
                        <a:t>Estimated time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Intro and opening</a:t>
                      </a:r>
                      <a:endParaRPr/>
                    </a:p>
                  </a:txBody>
                  <a:tcPr marL="91425" marR="91425" marT="91425" marB="91425"/>
                </a:tc>
                <a:tc>
                  <a:txBody>
                    <a:bodyPr/>
                    <a:lstStyle/>
                    <a:p>
                      <a:pPr marL="0" lvl="0" indent="0" algn="l" rtl="0">
                        <a:spcBef>
                          <a:spcPts val="0"/>
                        </a:spcBef>
                        <a:spcAft>
                          <a:spcPts val="0"/>
                        </a:spcAft>
                        <a:buNone/>
                      </a:pPr>
                      <a:r>
                        <a:rPr lang="en-US"/>
                        <a:t>14.30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Recap of theory</a:t>
                      </a:r>
                      <a:endParaRPr/>
                    </a:p>
                  </a:txBody>
                  <a:tcPr marL="91425" marR="91425" marT="91425" marB="91425"/>
                </a:tc>
                <a:tc>
                  <a:txBody>
                    <a:bodyPr/>
                    <a:lstStyle/>
                    <a:p>
                      <a:pPr marL="0" lvl="0" indent="0" algn="l" rtl="0">
                        <a:spcBef>
                          <a:spcPts val="0"/>
                        </a:spcBef>
                        <a:spcAft>
                          <a:spcPts val="0"/>
                        </a:spcAft>
                        <a:buNone/>
                      </a:pPr>
                      <a:r>
                        <a:rPr lang="en-US"/>
                        <a:t>14.45</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CA practice</a:t>
                      </a:r>
                      <a:endParaRPr/>
                    </a:p>
                  </a:txBody>
                  <a:tcPr marL="91425" marR="91425" marT="91425" marB="91425"/>
                </a:tc>
                <a:tc>
                  <a:txBody>
                    <a:bodyPr/>
                    <a:lstStyle/>
                    <a:p>
                      <a:pPr marL="0" lvl="0" indent="0" algn="l" rtl="0">
                        <a:spcBef>
                          <a:spcPts val="0"/>
                        </a:spcBef>
                        <a:spcAft>
                          <a:spcPts val="0"/>
                        </a:spcAft>
                        <a:buNone/>
                      </a:pPr>
                      <a:r>
                        <a:rPr lang="en-US"/>
                        <a:t>15.15</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Break</a:t>
                      </a:r>
                      <a:endParaRPr/>
                    </a:p>
                  </a:txBody>
                  <a:tcPr marL="91425" marR="91425" marT="91425" marB="91425"/>
                </a:tc>
                <a:tc>
                  <a:txBody>
                    <a:bodyPr/>
                    <a:lstStyle/>
                    <a:p>
                      <a:pPr marL="0" lvl="0" indent="0" algn="l" rtl="0">
                        <a:spcBef>
                          <a:spcPts val="0"/>
                        </a:spcBef>
                        <a:spcAft>
                          <a:spcPts val="0"/>
                        </a:spcAft>
                        <a:buNone/>
                      </a:pPr>
                      <a:r>
                        <a:rPr lang="en-US"/>
                        <a:t>16.20</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CA practice continues</a:t>
                      </a:r>
                      <a:endParaRPr/>
                    </a:p>
                  </a:txBody>
                  <a:tcPr marL="91425" marR="91425" marT="91425" marB="91425"/>
                </a:tc>
                <a:tc>
                  <a:txBody>
                    <a:bodyPr/>
                    <a:lstStyle/>
                    <a:p>
                      <a:pPr marL="0" lvl="0" indent="0" algn="l" rtl="0">
                        <a:spcBef>
                          <a:spcPts val="0"/>
                        </a:spcBef>
                        <a:spcAft>
                          <a:spcPts val="0"/>
                        </a:spcAft>
                        <a:buNone/>
                      </a:pPr>
                      <a:r>
                        <a:rPr lang="en-US"/>
                        <a:t>16.40</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Timestamping practice</a:t>
                      </a:r>
                      <a:endParaRPr/>
                    </a:p>
                  </a:txBody>
                  <a:tcPr marL="91425" marR="91425" marT="91425" marB="91425"/>
                </a:tc>
                <a:tc>
                  <a:txBody>
                    <a:bodyPr/>
                    <a:lstStyle/>
                    <a:p>
                      <a:pPr marL="0" lvl="0" indent="0" algn="l" rtl="0">
                        <a:spcBef>
                          <a:spcPts val="0"/>
                        </a:spcBef>
                        <a:spcAft>
                          <a:spcPts val="0"/>
                        </a:spcAft>
                        <a:buNone/>
                      </a:pPr>
                      <a:r>
                        <a:rPr lang="en-US"/>
                        <a:t>17.15</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Q&amp;A</a:t>
                      </a:r>
                      <a:endParaRPr/>
                    </a:p>
                  </a:txBody>
                  <a:tcPr marL="91425" marR="91425" marT="91425" marB="91425"/>
                </a:tc>
                <a:tc>
                  <a:txBody>
                    <a:bodyPr/>
                    <a:lstStyle/>
                    <a:p>
                      <a:pPr marL="0" lvl="0" indent="0" algn="l" rtl="0">
                        <a:spcBef>
                          <a:spcPts val="0"/>
                        </a:spcBef>
                        <a:spcAft>
                          <a:spcPts val="0"/>
                        </a:spcAft>
                        <a:buNone/>
                      </a:pPr>
                      <a:r>
                        <a:rPr lang="en-US"/>
                        <a:t>18.00</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a:t>Test</a:t>
                      </a:r>
                      <a:endParaRPr/>
                    </a:p>
                  </a:txBody>
                  <a:tcPr marL="91425" marR="91425" marT="91425" marB="91425"/>
                </a:tc>
                <a:tc>
                  <a:txBody>
                    <a:bodyPr/>
                    <a:lstStyle/>
                    <a:p>
                      <a:pPr marL="0" lvl="0" indent="0" algn="l" rtl="0">
                        <a:spcBef>
                          <a:spcPts val="0"/>
                        </a:spcBef>
                        <a:spcAft>
                          <a:spcPts val="0"/>
                        </a:spcAft>
                        <a:buNone/>
                      </a:pPr>
                      <a:r>
                        <a:rPr lang="en-US"/>
                        <a:t>18.15</a:t>
                      </a: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0"/>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b" anchorCtr="0">
            <a:noAutofit/>
          </a:bodyPr>
          <a:lstStyle/>
          <a:p>
            <a:pPr marL="285750" lvl="0" indent="-285750" algn="l" rtl="0">
              <a:lnSpc>
                <a:spcPct val="120000"/>
              </a:lnSpc>
              <a:spcBef>
                <a:spcPts val="0"/>
              </a:spcBef>
              <a:spcAft>
                <a:spcPts val="0"/>
              </a:spcAft>
              <a:buClr>
                <a:schemeClr val="dk1"/>
              </a:buClr>
              <a:buSzPts val="1400"/>
              <a:buChar char="-"/>
            </a:pPr>
            <a:r>
              <a:rPr lang="en-US" dirty="0"/>
              <a:t>Purpose-built device to protect cryptographic keys</a:t>
            </a:r>
            <a:endParaRPr dirty="0"/>
          </a:p>
          <a:p>
            <a:pPr marL="685800" lvl="1" indent="-228600" algn="l" rtl="0">
              <a:lnSpc>
                <a:spcPct val="120000"/>
              </a:lnSpc>
              <a:spcBef>
                <a:spcPts val="400"/>
              </a:spcBef>
              <a:spcAft>
                <a:spcPts val="0"/>
              </a:spcAft>
              <a:buClr>
                <a:schemeClr val="dk1"/>
              </a:buClr>
              <a:buSzPts val="1400"/>
              <a:buChar char="-"/>
            </a:pPr>
            <a:r>
              <a:rPr lang="en-US" dirty="0"/>
              <a:t>Keys are loaded from the client to HSM when activating</a:t>
            </a:r>
            <a:endParaRPr dirty="0"/>
          </a:p>
          <a:p>
            <a:pPr marL="685800" lvl="1" indent="-228600" algn="l" rtl="0">
              <a:lnSpc>
                <a:spcPct val="120000"/>
              </a:lnSpc>
              <a:spcBef>
                <a:spcPts val="400"/>
              </a:spcBef>
              <a:spcAft>
                <a:spcPts val="0"/>
              </a:spcAft>
              <a:buClr>
                <a:schemeClr val="dk1"/>
              </a:buClr>
              <a:buSzPts val="1400"/>
              <a:buChar char="-"/>
            </a:pPr>
            <a:r>
              <a:rPr lang="en-US" dirty="0"/>
              <a:t>Keys at rest are on client as binary objects (/opt/</a:t>
            </a:r>
            <a:r>
              <a:rPr lang="en-US" dirty="0" err="1"/>
              <a:t>nfast</a:t>
            </a:r>
            <a:r>
              <a:rPr lang="en-US" dirty="0"/>
              <a:t>/</a:t>
            </a:r>
            <a:r>
              <a:rPr lang="en-US" dirty="0" err="1"/>
              <a:t>kmdata</a:t>
            </a:r>
            <a:r>
              <a:rPr lang="en-US" dirty="0"/>
              <a:t>)</a:t>
            </a:r>
            <a:endParaRPr dirty="0"/>
          </a:p>
          <a:p>
            <a:pPr marL="285750" lvl="0" indent="-285750" algn="l" rtl="0">
              <a:lnSpc>
                <a:spcPct val="120000"/>
              </a:lnSpc>
              <a:spcBef>
                <a:spcPts val="400"/>
              </a:spcBef>
              <a:spcAft>
                <a:spcPts val="0"/>
              </a:spcAft>
              <a:buClr>
                <a:schemeClr val="dk1"/>
              </a:buClr>
              <a:buSzPts val="1400"/>
              <a:buChar char="-"/>
            </a:pPr>
            <a:r>
              <a:rPr lang="en-US" dirty="0"/>
              <a:t>Tamper-resistant certified device</a:t>
            </a:r>
            <a:endParaRPr dirty="0"/>
          </a:p>
          <a:p>
            <a:pPr marL="685800" lvl="1" indent="-228600" algn="l" rtl="0">
              <a:lnSpc>
                <a:spcPct val="120000"/>
              </a:lnSpc>
              <a:spcBef>
                <a:spcPts val="400"/>
              </a:spcBef>
              <a:spcAft>
                <a:spcPts val="0"/>
              </a:spcAft>
              <a:buClr>
                <a:schemeClr val="dk1"/>
              </a:buClr>
              <a:buSzPts val="1400"/>
              <a:buChar char="-"/>
            </a:pPr>
            <a:r>
              <a:rPr lang="en-US" dirty="0"/>
              <a:t>Alerts on tampering</a:t>
            </a:r>
            <a:endParaRPr dirty="0"/>
          </a:p>
          <a:p>
            <a:pPr marL="685800" lvl="1" indent="-228600" algn="l" rtl="0">
              <a:lnSpc>
                <a:spcPct val="120000"/>
              </a:lnSpc>
              <a:spcBef>
                <a:spcPts val="400"/>
              </a:spcBef>
              <a:spcAft>
                <a:spcPts val="0"/>
              </a:spcAft>
              <a:buClr>
                <a:schemeClr val="dk1"/>
              </a:buClr>
              <a:buSzPts val="1400"/>
              <a:buChar char="-"/>
            </a:pPr>
            <a:r>
              <a:rPr lang="en-US" dirty="0"/>
              <a:t>Only the manufacturer is allowed to open the device! </a:t>
            </a:r>
          </a:p>
          <a:p>
            <a:pPr marL="685800" lvl="1" indent="-228600" algn="l" rtl="0">
              <a:lnSpc>
                <a:spcPct val="120000"/>
              </a:lnSpc>
              <a:spcBef>
                <a:spcPts val="400"/>
              </a:spcBef>
              <a:spcAft>
                <a:spcPts val="0"/>
              </a:spcAft>
              <a:buClr>
                <a:schemeClr val="dk1"/>
              </a:buClr>
              <a:buSzPts val="1400"/>
              <a:buChar char="-"/>
            </a:pPr>
            <a:r>
              <a:rPr lang="en-US" dirty="0"/>
              <a:t>Otherwise, trust is lost.</a:t>
            </a:r>
            <a:endParaRPr dirty="0"/>
          </a:p>
          <a:p>
            <a:pPr marL="285750" lvl="0" indent="-285750" algn="l" rtl="0">
              <a:lnSpc>
                <a:spcPct val="120000"/>
              </a:lnSpc>
              <a:spcBef>
                <a:spcPts val="400"/>
              </a:spcBef>
              <a:spcAft>
                <a:spcPts val="0"/>
              </a:spcAft>
              <a:buClr>
                <a:schemeClr val="dk1"/>
              </a:buClr>
              <a:buSzPts val="1400"/>
              <a:buChar char="-"/>
            </a:pPr>
            <a:r>
              <a:rPr lang="en-US" dirty="0"/>
              <a:t>Provides trust</a:t>
            </a:r>
            <a:endParaRPr dirty="0"/>
          </a:p>
          <a:p>
            <a:pPr marL="285750" lvl="0" indent="-196850" algn="l" rtl="0">
              <a:lnSpc>
                <a:spcPct val="120000"/>
              </a:lnSpc>
              <a:spcBef>
                <a:spcPts val="400"/>
              </a:spcBef>
              <a:spcAft>
                <a:spcPts val="0"/>
              </a:spcAft>
              <a:buClr>
                <a:schemeClr val="dk1"/>
              </a:buClr>
              <a:buSzPts val="1400"/>
              <a:buNone/>
            </a:pPr>
            <a:endParaRPr dirty="0"/>
          </a:p>
        </p:txBody>
      </p:sp>
      <p:sp>
        <p:nvSpPr>
          <p:cNvPr id="576" name="Google Shape;576;p20"/>
          <p:cNvSpPr txBox="1">
            <a:spLocks noGrp="1"/>
          </p:cNvSpPr>
          <p:nvPr>
            <p:ph type="body" idx="4"/>
          </p:nvPr>
        </p:nvSpPr>
        <p:spPr>
          <a:xfrm>
            <a:off x="371473" y="1125538"/>
            <a:ext cx="6372227"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577" name="Google Shape;577;p20"/>
          <p:cNvSpPr txBox="1">
            <a:spLocks noGrp="1"/>
          </p:cNvSpPr>
          <p:nvPr>
            <p:ph type="title"/>
          </p:nvPr>
        </p:nvSpPr>
        <p:spPr>
          <a:xfrm>
            <a:off x="371473" y="1520824"/>
            <a:ext cx="6372227" cy="684213"/>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39285"/>
              <a:buFont typeface="Arial"/>
              <a:buNone/>
            </a:pPr>
            <a:r>
              <a:rPr lang="en-US" dirty="0"/>
              <a:t>Hardware Security Module (HSM)</a:t>
            </a:r>
            <a:endParaRPr dirty="0"/>
          </a:p>
        </p:txBody>
      </p:sp>
      <p:pic>
        <p:nvPicPr>
          <p:cNvPr id="578" name="Google Shape;578;p20" descr="nCipher General Purpose HSM - ID3"/>
          <p:cNvPicPr preferRelativeResize="0">
            <a:picLocks noGrp="1"/>
          </p:cNvPicPr>
          <p:nvPr>
            <p:ph type="pic" idx="2"/>
          </p:nvPr>
        </p:nvPicPr>
        <p:blipFill rotWithShape="1">
          <a:blip r:embed="rId3">
            <a:alphaModFix/>
          </a:blip>
          <a:srcRect l="38382" t="-237" r="23478" b="237"/>
          <a:stretch/>
        </p:blipFill>
        <p:spPr>
          <a:xfrm>
            <a:off x="6999268" y="0"/>
            <a:ext cx="5192732"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1"/>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179"/>
              <a:buFont typeface="Arial"/>
              <a:buNone/>
            </a:pPr>
            <a:r>
              <a:rPr lang="en-US"/>
              <a:t>Hardware Security Module (HSM) - card sets</a:t>
            </a:r>
            <a:endParaRPr/>
          </a:p>
          <a:p>
            <a:pPr marL="0" lvl="0" indent="0" algn="l" rtl="0">
              <a:lnSpc>
                <a:spcPct val="100000"/>
              </a:lnSpc>
              <a:spcBef>
                <a:spcPts val="0"/>
              </a:spcBef>
              <a:spcAft>
                <a:spcPts val="0"/>
              </a:spcAft>
              <a:buClr>
                <a:schemeClr val="dk1"/>
              </a:buClr>
              <a:buSzPts val="1179"/>
              <a:buFont typeface="Arial"/>
              <a:buNone/>
            </a:pPr>
            <a:endParaRPr/>
          </a:p>
          <a:p>
            <a:pPr marL="0" lvl="0" indent="0" algn="l" rtl="0">
              <a:lnSpc>
                <a:spcPct val="100000"/>
              </a:lnSpc>
              <a:spcBef>
                <a:spcPts val="0"/>
              </a:spcBef>
              <a:spcAft>
                <a:spcPts val="0"/>
              </a:spcAft>
              <a:buClr>
                <a:schemeClr val="dk1"/>
              </a:buClr>
              <a:buSzPts val="1179"/>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p:txBody>
      </p:sp>
      <p:sp>
        <p:nvSpPr>
          <p:cNvPr id="584" name="Google Shape;584;p21"/>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120000"/>
              </a:lnSpc>
              <a:spcBef>
                <a:spcPts val="0"/>
              </a:spcBef>
              <a:spcAft>
                <a:spcPts val="0"/>
              </a:spcAft>
              <a:buClr>
                <a:schemeClr val="dk1"/>
              </a:buClr>
              <a:buSzPts val="1800"/>
              <a:buChar char="-"/>
            </a:pPr>
            <a:r>
              <a:rPr lang="en-US" dirty="0"/>
              <a:t>K/N policy</a:t>
            </a:r>
            <a:endParaRPr dirty="0"/>
          </a:p>
          <a:p>
            <a:pPr marL="609585" lvl="0" indent="-457188" algn="l" rtl="0">
              <a:lnSpc>
                <a:spcPct val="120000"/>
              </a:lnSpc>
              <a:spcBef>
                <a:spcPts val="0"/>
              </a:spcBef>
              <a:spcAft>
                <a:spcPts val="0"/>
              </a:spcAft>
              <a:buClr>
                <a:schemeClr val="dk1"/>
              </a:buClr>
              <a:buSzPts val="1800"/>
              <a:buChar char="-"/>
            </a:pPr>
            <a:r>
              <a:rPr lang="en-US" dirty="0"/>
              <a:t>Keys (smart cards) for various activities</a:t>
            </a:r>
            <a:endParaRPr dirty="0"/>
          </a:p>
          <a:p>
            <a:pPr marL="1219170" lvl="1" indent="-423323" algn="l" rtl="0">
              <a:lnSpc>
                <a:spcPct val="120000"/>
              </a:lnSpc>
              <a:spcBef>
                <a:spcPts val="0"/>
              </a:spcBef>
              <a:spcAft>
                <a:spcPts val="0"/>
              </a:spcAft>
              <a:buClr>
                <a:schemeClr val="dk1"/>
              </a:buClr>
              <a:buSzPts val="1400"/>
              <a:buChar char="-"/>
            </a:pPr>
            <a:r>
              <a:rPr lang="en-US" dirty="0"/>
              <a:t>The administrator card set (ACS) is for device administration</a:t>
            </a:r>
            <a:endParaRPr dirty="0"/>
          </a:p>
          <a:p>
            <a:pPr marL="1828754" lvl="2" indent="-423323" algn="l" rtl="0">
              <a:lnSpc>
                <a:spcPct val="120000"/>
              </a:lnSpc>
              <a:spcBef>
                <a:spcPts val="0"/>
              </a:spcBef>
              <a:spcAft>
                <a:spcPts val="0"/>
              </a:spcAft>
              <a:buClr>
                <a:schemeClr val="dk1"/>
              </a:buClr>
              <a:buSzPts val="1400"/>
              <a:buChar char="-"/>
            </a:pPr>
            <a:r>
              <a:rPr lang="en-US" dirty="0"/>
              <a:t>Initialization</a:t>
            </a:r>
            <a:endParaRPr dirty="0"/>
          </a:p>
          <a:p>
            <a:pPr marL="1828754" lvl="2" indent="-423323" algn="l" rtl="0">
              <a:lnSpc>
                <a:spcPct val="120000"/>
              </a:lnSpc>
              <a:spcBef>
                <a:spcPts val="0"/>
              </a:spcBef>
              <a:spcAft>
                <a:spcPts val="0"/>
              </a:spcAft>
              <a:buClr>
                <a:schemeClr val="dk1"/>
              </a:buClr>
              <a:buSzPts val="1400"/>
              <a:buChar char="-"/>
            </a:pPr>
            <a:r>
              <a:rPr lang="en-US" dirty="0"/>
              <a:t>Restore</a:t>
            </a:r>
            <a:endParaRPr dirty="0"/>
          </a:p>
          <a:p>
            <a:pPr marL="1828754" lvl="2" indent="-423323" algn="l" rtl="0">
              <a:lnSpc>
                <a:spcPct val="120000"/>
              </a:lnSpc>
              <a:spcBef>
                <a:spcPts val="0"/>
              </a:spcBef>
              <a:spcAft>
                <a:spcPts val="0"/>
              </a:spcAft>
              <a:buClr>
                <a:schemeClr val="dk1"/>
              </a:buClr>
              <a:buSzPts val="1400"/>
              <a:buChar char="-"/>
            </a:pPr>
            <a:r>
              <a:rPr lang="en-US" dirty="0"/>
              <a:t>Can not be reused!</a:t>
            </a:r>
            <a:endParaRPr dirty="0"/>
          </a:p>
          <a:p>
            <a:pPr marL="1219170" lvl="1" indent="-423323" algn="l" rtl="0">
              <a:lnSpc>
                <a:spcPct val="120000"/>
              </a:lnSpc>
              <a:spcBef>
                <a:spcPts val="0"/>
              </a:spcBef>
              <a:spcAft>
                <a:spcPts val="0"/>
              </a:spcAft>
              <a:buClr>
                <a:schemeClr val="dk1"/>
              </a:buClr>
              <a:buSzPts val="1400"/>
              <a:buChar char="-"/>
            </a:pPr>
            <a:r>
              <a:rPr lang="en-US" dirty="0"/>
              <a:t>The operator card set (OCS) protects cryptographic keys</a:t>
            </a:r>
            <a:endParaRPr dirty="0"/>
          </a:p>
          <a:p>
            <a:pPr marL="1828754" lvl="2" indent="-423323" algn="l" rtl="0">
              <a:lnSpc>
                <a:spcPct val="120000"/>
              </a:lnSpc>
              <a:spcBef>
                <a:spcPts val="0"/>
              </a:spcBef>
              <a:spcAft>
                <a:spcPts val="0"/>
              </a:spcAft>
              <a:buClr>
                <a:schemeClr val="dk1"/>
              </a:buClr>
              <a:buSzPts val="1400"/>
              <a:buChar char="-"/>
            </a:pPr>
            <a:r>
              <a:rPr lang="en-US" dirty="0"/>
              <a:t>Do not leave in HSM!</a:t>
            </a:r>
            <a:endParaRPr dirty="0"/>
          </a:p>
          <a:p>
            <a:pPr marL="1828754" lvl="2" indent="-423323" algn="l" rtl="0">
              <a:lnSpc>
                <a:spcPct val="120000"/>
              </a:lnSpc>
              <a:spcBef>
                <a:spcPts val="0"/>
              </a:spcBef>
              <a:spcAft>
                <a:spcPts val="0"/>
              </a:spcAft>
              <a:buClr>
                <a:schemeClr val="dk1"/>
              </a:buClr>
              <a:buSzPts val="1400"/>
              <a:buChar char="-"/>
            </a:pPr>
            <a:r>
              <a:rPr lang="en-US" dirty="0"/>
              <a:t>Used when activating (starting and restarting) CA and TSA</a:t>
            </a:r>
            <a:endParaRPr dirty="0"/>
          </a:p>
          <a:p>
            <a:pPr marL="1828754" lvl="2" indent="-423323" algn="l" rtl="0">
              <a:lnSpc>
                <a:spcPct val="120000"/>
              </a:lnSpc>
              <a:spcBef>
                <a:spcPts val="0"/>
              </a:spcBef>
              <a:spcAft>
                <a:spcPts val="0"/>
              </a:spcAft>
              <a:buClr>
                <a:schemeClr val="dk1"/>
              </a:buClr>
              <a:buSzPts val="1400"/>
              <a:buChar char="-"/>
            </a:pPr>
            <a:r>
              <a:rPr lang="en-US" dirty="0"/>
              <a:t>Physical presence is necessary</a:t>
            </a:r>
            <a:endParaRPr dirty="0"/>
          </a:p>
          <a:p>
            <a:pPr marL="1828754" lvl="2" indent="-423323" algn="l" rtl="0">
              <a:lnSpc>
                <a:spcPct val="120000"/>
              </a:lnSpc>
              <a:spcBef>
                <a:spcPts val="0"/>
              </a:spcBef>
              <a:spcAft>
                <a:spcPts val="0"/>
              </a:spcAft>
              <a:buClr>
                <a:schemeClr val="dk1"/>
              </a:buClr>
              <a:buSzPts val="1400"/>
              <a:buChar char="-"/>
            </a:pPr>
            <a:r>
              <a:rPr lang="en-US" dirty="0"/>
              <a:t>Can be formatted and reused</a:t>
            </a:r>
            <a:endParaRPr dirty="0"/>
          </a:p>
          <a:p>
            <a:pPr marL="609585" lvl="0" indent="-457188" algn="l" rtl="0">
              <a:lnSpc>
                <a:spcPct val="120000"/>
              </a:lnSpc>
              <a:spcBef>
                <a:spcPts val="0"/>
              </a:spcBef>
              <a:spcAft>
                <a:spcPts val="0"/>
              </a:spcAft>
              <a:buClr>
                <a:schemeClr val="dk1"/>
              </a:buClr>
              <a:buSzPts val="1800"/>
              <a:buChar char="-"/>
            </a:pPr>
            <a:r>
              <a:rPr lang="en-US" dirty="0"/>
              <a:t>Cards must be stored in a secure location!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2"/>
          <p:cNvSpPr txBox="1">
            <a:spLocks noGrp="1"/>
          </p:cNvSpPr>
          <p:nvPr>
            <p:ph type="body" idx="1"/>
          </p:nvPr>
        </p:nvSpPr>
        <p:spPr>
          <a:xfrm>
            <a:off x="5703885" y="1125538"/>
            <a:ext cx="611771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590" name="Google Shape;590;p22"/>
          <p:cNvSpPr txBox="1">
            <a:spLocks noGrp="1"/>
          </p:cNvSpPr>
          <p:nvPr>
            <p:ph type="body" idx="2"/>
          </p:nvPr>
        </p:nvSpPr>
        <p:spPr>
          <a:xfrm>
            <a:off x="5703868" y="3593990"/>
            <a:ext cx="6116657" cy="2643298"/>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Char char="-"/>
            </a:pPr>
            <a:r>
              <a:rPr lang="en-US"/>
              <a:t>Remote file system (RFS)</a:t>
            </a:r>
            <a:endParaRPr/>
          </a:p>
          <a:p>
            <a:pPr marL="685800" lvl="1" indent="-228600" algn="l" rtl="0">
              <a:lnSpc>
                <a:spcPct val="120000"/>
              </a:lnSpc>
              <a:spcBef>
                <a:spcPts val="500"/>
              </a:spcBef>
              <a:spcAft>
                <a:spcPts val="0"/>
              </a:spcAft>
              <a:buClr>
                <a:schemeClr val="dk1"/>
              </a:buClr>
              <a:buSzPts val="1400"/>
              <a:buChar char="-"/>
            </a:pPr>
            <a:r>
              <a:rPr lang="en-US"/>
              <a:t>Stores HSM configuration</a:t>
            </a:r>
            <a:endParaRPr/>
          </a:p>
          <a:p>
            <a:pPr marL="285750" lvl="0" indent="-285750" algn="l" rtl="0">
              <a:lnSpc>
                <a:spcPct val="120000"/>
              </a:lnSpc>
              <a:spcBef>
                <a:spcPts val="500"/>
              </a:spcBef>
              <a:spcAft>
                <a:spcPts val="0"/>
              </a:spcAft>
              <a:buClr>
                <a:schemeClr val="dk1"/>
              </a:buClr>
              <a:buSzPts val="1400"/>
              <a:buChar char="-"/>
            </a:pPr>
            <a:r>
              <a:rPr lang="en-US"/>
              <a:t>Card sets</a:t>
            </a:r>
            <a:endParaRPr/>
          </a:p>
          <a:p>
            <a:pPr marL="685800" lvl="1" indent="-228600" algn="l" rtl="0">
              <a:lnSpc>
                <a:spcPct val="120000"/>
              </a:lnSpc>
              <a:spcBef>
                <a:spcPts val="500"/>
              </a:spcBef>
              <a:spcAft>
                <a:spcPts val="0"/>
              </a:spcAft>
              <a:buClr>
                <a:schemeClr val="dk1"/>
              </a:buClr>
              <a:buSzPts val="1400"/>
              <a:buChar char="-"/>
            </a:pPr>
            <a:r>
              <a:rPr lang="en-US"/>
              <a:t>K/N considerations</a:t>
            </a:r>
            <a:endParaRPr/>
          </a:p>
          <a:p>
            <a:pPr marL="285750" lvl="0" indent="-285750" algn="l" rtl="0">
              <a:lnSpc>
                <a:spcPct val="120000"/>
              </a:lnSpc>
              <a:spcBef>
                <a:spcPts val="500"/>
              </a:spcBef>
              <a:spcAft>
                <a:spcPts val="0"/>
              </a:spcAft>
              <a:buClr>
                <a:schemeClr val="dk1"/>
              </a:buClr>
              <a:buSzPts val="1400"/>
              <a:buChar char="-"/>
            </a:pPr>
            <a:r>
              <a:rPr lang="en-US"/>
              <a:t>Policies</a:t>
            </a:r>
            <a:endParaRPr/>
          </a:p>
          <a:p>
            <a:pPr marL="685800" lvl="1" indent="-228600" algn="l" rtl="0">
              <a:lnSpc>
                <a:spcPct val="120000"/>
              </a:lnSpc>
              <a:spcBef>
                <a:spcPts val="500"/>
              </a:spcBef>
              <a:spcAft>
                <a:spcPts val="0"/>
              </a:spcAft>
              <a:buClr>
                <a:schemeClr val="dk1"/>
              </a:buClr>
              <a:buSzPts val="1400"/>
              <a:buChar char="-"/>
            </a:pPr>
            <a:r>
              <a:rPr lang="en-US"/>
              <a:t>Who is allowed to administer the device</a:t>
            </a:r>
            <a:endParaRPr/>
          </a:p>
          <a:p>
            <a:pPr marL="685800" lvl="1" indent="-228600" algn="l" rtl="0">
              <a:lnSpc>
                <a:spcPct val="120000"/>
              </a:lnSpc>
              <a:spcBef>
                <a:spcPts val="500"/>
              </a:spcBef>
              <a:spcAft>
                <a:spcPts val="0"/>
              </a:spcAft>
              <a:buClr>
                <a:schemeClr val="dk1"/>
              </a:buClr>
              <a:buSzPts val="1400"/>
              <a:buChar char="-"/>
            </a:pPr>
            <a:r>
              <a:rPr lang="en-US"/>
              <a:t>All activities should be logged</a:t>
            </a:r>
            <a:endParaRPr/>
          </a:p>
          <a:p>
            <a:pPr marL="285750" lvl="0" indent="-196850" algn="l" rtl="0">
              <a:lnSpc>
                <a:spcPct val="120000"/>
              </a:lnSpc>
              <a:spcBef>
                <a:spcPts val="500"/>
              </a:spcBef>
              <a:spcAft>
                <a:spcPts val="0"/>
              </a:spcAft>
              <a:buClr>
                <a:schemeClr val="dk1"/>
              </a:buClr>
              <a:buSzPts val="1400"/>
              <a:buNone/>
            </a:pPr>
            <a:endParaRPr/>
          </a:p>
        </p:txBody>
      </p:sp>
      <p:pic>
        <p:nvPicPr>
          <p:cNvPr id="591" name="Google Shape;591;p22" descr="Interior of server room"/>
          <p:cNvPicPr preferRelativeResize="0">
            <a:picLocks noGrp="1"/>
          </p:cNvPicPr>
          <p:nvPr>
            <p:ph type="pic" idx="3"/>
          </p:nvPr>
        </p:nvPicPr>
        <p:blipFill rotWithShape="1">
          <a:blip r:embed="rId3">
            <a:alphaModFix/>
          </a:blip>
          <a:srcRect l="23519" r="23517"/>
          <a:stretch/>
        </p:blipFill>
        <p:spPr>
          <a:xfrm>
            <a:off x="0" y="0"/>
            <a:ext cx="5448300" cy="6857553"/>
          </a:xfrm>
          <a:prstGeom prst="rect">
            <a:avLst/>
          </a:prstGeom>
          <a:solidFill>
            <a:srgbClr val="FAFAF9"/>
          </a:solidFill>
          <a:ln>
            <a:noFill/>
          </a:ln>
        </p:spPr>
      </p:pic>
      <p:sp>
        <p:nvSpPr>
          <p:cNvPr id="592" name="Google Shape;592;p22"/>
          <p:cNvSpPr txBox="1">
            <a:spLocks noGrp="1"/>
          </p:cNvSpPr>
          <p:nvPr>
            <p:ph type="title"/>
          </p:nvPr>
        </p:nvSpPr>
        <p:spPr>
          <a:xfrm>
            <a:off x="5703868" y="1520825"/>
            <a:ext cx="6116657" cy="1962173"/>
          </a:xfrm>
          <a:prstGeom prst="rect">
            <a:avLst/>
          </a:prstGeom>
          <a:noFill/>
          <a:ln>
            <a:noFill/>
          </a:ln>
        </p:spPr>
        <p:txBody>
          <a:bodyPr spcFirstLastPara="1" wrap="square" lIns="121900" tIns="121900" rIns="121900" bIns="121900" anchor="t" anchorCtr="0">
            <a:normAutofit/>
          </a:bodyPr>
          <a:lstStyle/>
          <a:p>
            <a:pPr marL="0" lvl="0" indent="0" algn="l" rtl="0">
              <a:lnSpc>
                <a:spcPct val="80000"/>
              </a:lnSpc>
              <a:spcBef>
                <a:spcPts val="0"/>
              </a:spcBef>
              <a:spcAft>
                <a:spcPts val="0"/>
              </a:spcAft>
              <a:buClr>
                <a:schemeClr val="dk1"/>
              </a:buClr>
              <a:buSzPts val="1964"/>
              <a:buFont typeface="Arial"/>
              <a:buNone/>
            </a:pPr>
            <a:r>
              <a:rPr lang="en-US"/>
              <a:t>HSM - preparation for installation</a:t>
            </a:r>
            <a:endParaRPr/>
          </a:p>
          <a:p>
            <a:pPr marL="0" lvl="0" indent="0" algn="l" rtl="0">
              <a:lnSpc>
                <a:spcPct val="80000"/>
              </a:lnSpc>
              <a:spcBef>
                <a:spcPts val="0"/>
              </a:spcBef>
              <a:spcAft>
                <a:spcPts val="0"/>
              </a:spcAft>
              <a:buClr>
                <a:schemeClr val="dk1"/>
              </a:buClr>
              <a:buSzPts val="5000"/>
              <a:buFont typeface="Arial"/>
              <a:buNone/>
            </a:pPr>
            <a:endParaRPr/>
          </a:p>
          <a:p>
            <a:pPr marL="0" lvl="0" indent="0" algn="l" rtl="0">
              <a:lnSpc>
                <a:spcPct val="80000"/>
              </a:lnSpc>
              <a:spcBef>
                <a:spcPts val="0"/>
              </a:spcBef>
              <a:spcAft>
                <a:spcPts val="0"/>
              </a:spcAft>
              <a:buClr>
                <a:schemeClr val="dk1"/>
              </a:buClr>
              <a:buSzPts val="5000"/>
              <a:buFont typeface="Arial"/>
              <a:buNone/>
            </a:pPr>
            <a:endParaRPr/>
          </a:p>
          <a:p>
            <a:pPr marL="0" lvl="0" indent="0" algn="l" rtl="0">
              <a:lnSpc>
                <a:spcPct val="80000"/>
              </a:lnSpc>
              <a:spcBef>
                <a:spcPts val="0"/>
              </a:spcBef>
              <a:spcAft>
                <a:spcPts val="0"/>
              </a:spcAft>
              <a:buClr>
                <a:schemeClr val="dk1"/>
              </a:buClr>
              <a:buSzPts val="5000"/>
              <a:buFont typeface="Arial"/>
              <a:buNone/>
            </a:pPr>
            <a:endParaRPr/>
          </a:p>
        </p:txBody>
      </p:sp>
      <p:sp>
        <p:nvSpPr>
          <p:cNvPr id="593" name="Google Shape;593;p22"/>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2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179"/>
              <a:buFont typeface="Arial"/>
              <a:buNone/>
            </a:pPr>
            <a:r>
              <a:rPr lang="en-US"/>
              <a:t>HSM - initial configuration</a:t>
            </a:r>
            <a:endParaRPr/>
          </a:p>
          <a:p>
            <a:pPr marL="0" lvl="0" indent="0" algn="l" rtl="0">
              <a:lnSpc>
                <a:spcPct val="100000"/>
              </a:lnSpc>
              <a:spcBef>
                <a:spcPts val="0"/>
              </a:spcBef>
              <a:spcAft>
                <a:spcPts val="0"/>
              </a:spcAft>
              <a:buClr>
                <a:schemeClr val="dk1"/>
              </a:buClr>
              <a:buSzPts val="1179"/>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p:txBody>
      </p:sp>
      <p:sp>
        <p:nvSpPr>
          <p:cNvPr id="599" name="Google Shape;599;p2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120000"/>
              </a:lnSpc>
              <a:spcBef>
                <a:spcPts val="0"/>
              </a:spcBef>
              <a:spcAft>
                <a:spcPts val="0"/>
              </a:spcAft>
              <a:buClr>
                <a:schemeClr val="dk1"/>
              </a:buClr>
              <a:buSzPts val="1800"/>
              <a:buChar char="-"/>
            </a:pPr>
            <a:r>
              <a:rPr lang="en-US" dirty="0"/>
              <a:t>RFS must be ready</a:t>
            </a:r>
            <a:endParaRPr dirty="0"/>
          </a:p>
          <a:p>
            <a:pPr marL="609585" lvl="0" indent="-457188" algn="l" rtl="0">
              <a:lnSpc>
                <a:spcPct val="120000"/>
              </a:lnSpc>
              <a:spcBef>
                <a:spcPts val="0"/>
              </a:spcBef>
              <a:spcAft>
                <a:spcPts val="0"/>
              </a:spcAft>
              <a:buClr>
                <a:schemeClr val="dk1"/>
              </a:buClr>
              <a:buSzPts val="1800"/>
              <a:buChar char="-"/>
            </a:pPr>
            <a:r>
              <a:rPr lang="en-US" dirty="0"/>
              <a:t>With the first device a new security world is created</a:t>
            </a:r>
            <a:endParaRPr dirty="0"/>
          </a:p>
          <a:p>
            <a:pPr marL="609585" lvl="0" indent="-457188" algn="l" rtl="0">
              <a:lnSpc>
                <a:spcPct val="120000"/>
              </a:lnSpc>
              <a:spcBef>
                <a:spcPts val="0"/>
              </a:spcBef>
              <a:spcAft>
                <a:spcPts val="0"/>
              </a:spcAft>
              <a:buClr>
                <a:schemeClr val="dk1"/>
              </a:buClr>
              <a:buSzPts val="1800"/>
              <a:buChar char="-"/>
            </a:pPr>
            <a:r>
              <a:rPr lang="en-US" dirty="0"/>
              <a:t>Subsequent devices load existing security world</a:t>
            </a:r>
            <a:endParaRPr dirty="0"/>
          </a:p>
          <a:p>
            <a:pPr marL="609585" lvl="0" indent="-457188" algn="l" rtl="0">
              <a:lnSpc>
                <a:spcPct val="120000"/>
              </a:lnSpc>
              <a:spcBef>
                <a:spcPts val="0"/>
              </a:spcBef>
              <a:spcAft>
                <a:spcPts val="0"/>
              </a:spcAft>
              <a:buClr>
                <a:schemeClr val="dk1"/>
              </a:buClr>
              <a:buSzPts val="1800"/>
              <a:buChar char="-"/>
            </a:pPr>
            <a:r>
              <a:rPr lang="en-US" dirty="0"/>
              <a:t>Clients (IP addresses) must be added</a:t>
            </a:r>
            <a:endParaRPr dirty="0"/>
          </a:p>
          <a:p>
            <a:pPr marL="1219170" lvl="1" indent="-423323" algn="l" rtl="0">
              <a:lnSpc>
                <a:spcPct val="120000"/>
              </a:lnSpc>
              <a:spcBef>
                <a:spcPts val="0"/>
              </a:spcBef>
              <a:spcAft>
                <a:spcPts val="0"/>
              </a:spcAft>
              <a:buClr>
                <a:schemeClr val="dk1"/>
              </a:buClr>
              <a:buSzPts val="1400"/>
              <a:buChar char="-"/>
            </a:pPr>
            <a:r>
              <a:rPr lang="en-US" dirty="0"/>
              <a:t>It can be added later as well</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4"/>
          <p:cNvSpPr txBox="1">
            <a:spLocks noGrp="1"/>
          </p:cNvSpPr>
          <p:nvPr>
            <p:ph type="body" idx="1"/>
          </p:nvPr>
        </p:nvSpPr>
        <p:spPr>
          <a:xfrm>
            <a:off x="5703868" y="1125538"/>
            <a:ext cx="611665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605" name="Google Shape;605;p24"/>
          <p:cNvSpPr txBox="1">
            <a:spLocks noGrp="1"/>
          </p:cNvSpPr>
          <p:nvPr>
            <p:ph type="body" idx="2"/>
          </p:nvPr>
        </p:nvSpPr>
        <p:spPr>
          <a:xfrm>
            <a:off x="5703849" y="2580968"/>
            <a:ext cx="6115597" cy="365632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AutoNum type="arabicPeriod"/>
            </a:pPr>
            <a:r>
              <a:rPr lang="en-US" dirty="0"/>
              <a:t>Backup /opt/</a:t>
            </a:r>
            <a:r>
              <a:rPr lang="en-US" dirty="0" err="1"/>
              <a:t>nfast</a:t>
            </a:r>
            <a:r>
              <a:rPr lang="en-US" dirty="0"/>
              <a:t> on RFS</a:t>
            </a:r>
            <a:endParaRPr dirty="0"/>
          </a:p>
          <a:p>
            <a:pPr marL="285750" lvl="0" indent="-285750" algn="l" rtl="0">
              <a:lnSpc>
                <a:spcPct val="120000"/>
              </a:lnSpc>
              <a:spcBef>
                <a:spcPts val="500"/>
              </a:spcBef>
              <a:spcAft>
                <a:spcPts val="0"/>
              </a:spcAft>
              <a:buClr>
                <a:schemeClr val="dk1"/>
              </a:buClr>
              <a:buSzPts val="1400"/>
              <a:buAutoNum type="arabicPeriod"/>
            </a:pPr>
            <a:r>
              <a:rPr lang="en-US" dirty="0"/>
              <a:t>Backup /opt/</a:t>
            </a:r>
            <a:r>
              <a:rPr lang="en-US" dirty="0" err="1"/>
              <a:t>nfast</a:t>
            </a:r>
            <a:r>
              <a:rPr lang="en-US" dirty="0"/>
              <a:t> on all clients</a:t>
            </a:r>
            <a:endParaRPr dirty="0"/>
          </a:p>
          <a:p>
            <a:pPr marL="285750" lvl="0" indent="-285750" algn="l" rtl="0">
              <a:lnSpc>
                <a:spcPct val="120000"/>
              </a:lnSpc>
              <a:spcBef>
                <a:spcPts val="500"/>
              </a:spcBef>
              <a:spcAft>
                <a:spcPts val="0"/>
              </a:spcAft>
              <a:buClr>
                <a:schemeClr val="dk1"/>
              </a:buClr>
              <a:buSzPts val="1400"/>
              <a:buAutoNum type="arabicPeriod"/>
            </a:pPr>
            <a:r>
              <a:rPr lang="en-US" dirty="0"/>
              <a:t>Copies of card sets can be created for backup</a:t>
            </a:r>
            <a:endParaRPr dirty="0"/>
          </a:p>
          <a:p>
            <a:pPr marL="685800" lvl="1" indent="-228600" algn="l" rtl="0">
              <a:lnSpc>
                <a:spcPct val="120000"/>
              </a:lnSpc>
              <a:spcBef>
                <a:spcPts val="500"/>
              </a:spcBef>
              <a:spcAft>
                <a:spcPts val="0"/>
              </a:spcAft>
              <a:buClr>
                <a:schemeClr val="dk1"/>
              </a:buClr>
              <a:buSzPts val="1400"/>
              <a:buAutoNum type="alphaLcPeriod"/>
            </a:pPr>
            <a:r>
              <a:rPr lang="en-US" dirty="0"/>
              <a:t>Must be stored in a secure location!</a:t>
            </a:r>
            <a:endParaRPr dirty="0"/>
          </a:p>
          <a:p>
            <a:pPr marL="285750" lvl="0" indent="-196850" algn="l" rtl="0">
              <a:lnSpc>
                <a:spcPct val="120000"/>
              </a:lnSpc>
              <a:spcBef>
                <a:spcPts val="500"/>
              </a:spcBef>
              <a:spcAft>
                <a:spcPts val="0"/>
              </a:spcAft>
              <a:buClr>
                <a:schemeClr val="dk1"/>
              </a:buClr>
              <a:buSzPts val="1400"/>
              <a:buNone/>
            </a:pPr>
            <a:endParaRPr dirty="0"/>
          </a:p>
        </p:txBody>
      </p:sp>
      <p:sp>
        <p:nvSpPr>
          <p:cNvPr id="606" name="Google Shape;606;p24"/>
          <p:cNvSpPr txBox="1">
            <a:spLocks noGrp="1"/>
          </p:cNvSpPr>
          <p:nvPr>
            <p:ph type="title"/>
          </p:nvPr>
        </p:nvSpPr>
        <p:spPr>
          <a:xfrm>
            <a:off x="5703868" y="1519200"/>
            <a:ext cx="6116658" cy="68583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39285"/>
              <a:buFont typeface="Arial"/>
              <a:buNone/>
            </a:pPr>
            <a:r>
              <a:rPr lang="en-US"/>
              <a:t>HSM - backup</a:t>
            </a:r>
            <a:endParaRPr/>
          </a:p>
          <a:p>
            <a:pPr marL="0" lvl="0" indent="0" algn="l" rtl="0">
              <a:lnSpc>
                <a:spcPct val="80000"/>
              </a:lnSpc>
              <a:spcBef>
                <a:spcPts val="0"/>
              </a:spcBef>
              <a:spcAft>
                <a:spcPts val="0"/>
              </a:spcAft>
              <a:buClr>
                <a:schemeClr val="dk1"/>
              </a:buClr>
              <a:buSzPct val="100000"/>
              <a:buFont typeface="Arial"/>
              <a:buNone/>
            </a:pPr>
            <a:endParaRPr/>
          </a:p>
        </p:txBody>
      </p:sp>
      <p:pic>
        <p:nvPicPr>
          <p:cNvPr id="607" name="Google Shape;607;p24" descr="Kombucha tea in glass jar"/>
          <p:cNvPicPr preferRelativeResize="0">
            <a:picLocks noGrp="1"/>
          </p:cNvPicPr>
          <p:nvPr>
            <p:ph type="pic" idx="3"/>
          </p:nvPr>
        </p:nvPicPr>
        <p:blipFill rotWithShape="1">
          <a:blip r:embed="rId3">
            <a:alphaModFix/>
          </a:blip>
          <a:srcRect l="23822" r="23821"/>
          <a:stretch/>
        </p:blipFill>
        <p:spPr>
          <a:xfrm>
            <a:off x="0" y="0"/>
            <a:ext cx="5448300" cy="6857553"/>
          </a:xfrm>
          <a:prstGeom prst="rect">
            <a:avLst/>
          </a:prstGeom>
          <a:solidFill>
            <a:srgbClr val="FAFAF9"/>
          </a:solidFill>
          <a:ln>
            <a:noFill/>
          </a:ln>
        </p:spPr>
      </p:pic>
      <p:sp>
        <p:nvSpPr>
          <p:cNvPr id="608" name="Google Shape;608;p24"/>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179"/>
              <a:buFont typeface="Arial"/>
              <a:buNone/>
            </a:pPr>
            <a:r>
              <a:rPr lang="en-US"/>
              <a:t>HSM - restore</a:t>
            </a:r>
            <a:endParaRPr/>
          </a:p>
          <a:p>
            <a:pPr marL="0" lvl="0" indent="0" algn="l" rtl="0">
              <a:lnSpc>
                <a:spcPct val="100000"/>
              </a:lnSpc>
              <a:spcBef>
                <a:spcPts val="0"/>
              </a:spcBef>
              <a:spcAft>
                <a:spcPts val="0"/>
              </a:spcAft>
              <a:buClr>
                <a:schemeClr val="dk1"/>
              </a:buClr>
              <a:buSzPts val="1179"/>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p:txBody>
      </p:sp>
      <p:sp>
        <p:nvSpPr>
          <p:cNvPr id="614" name="Google Shape;614;p2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120000"/>
              </a:lnSpc>
              <a:spcBef>
                <a:spcPts val="0"/>
              </a:spcBef>
              <a:spcAft>
                <a:spcPts val="0"/>
              </a:spcAft>
              <a:buClr>
                <a:schemeClr val="dk1"/>
              </a:buClr>
              <a:buSzPts val="1800"/>
              <a:buAutoNum type="arabicPeriod"/>
            </a:pPr>
            <a:r>
              <a:rPr lang="en-US" dirty="0"/>
              <a:t>Install client software on RFS</a:t>
            </a:r>
            <a:endParaRPr dirty="0"/>
          </a:p>
          <a:p>
            <a:pPr marL="609585" lvl="0" indent="-457188" algn="l" rtl="0">
              <a:lnSpc>
                <a:spcPct val="120000"/>
              </a:lnSpc>
              <a:spcBef>
                <a:spcPts val="0"/>
              </a:spcBef>
              <a:spcAft>
                <a:spcPts val="0"/>
              </a:spcAft>
              <a:buClr>
                <a:schemeClr val="dk1"/>
              </a:buClr>
              <a:buSzPts val="1800"/>
              <a:buAutoNum type="arabicPeriod"/>
            </a:pPr>
            <a:r>
              <a:rPr lang="en-US" dirty="0"/>
              <a:t>Restore /opt/</a:t>
            </a:r>
            <a:r>
              <a:rPr lang="en-US" dirty="0" err="1"/>
              <a:t>nfast</a:t>
            </a:r>
            <a:r>
              <a:rPr lang="en-US" dirty="0"/>
              <a:t>/</a:t>
            </a:r>
            <a:r>
              <a:rPr lang="en-US" dirty="0" err="1"/>
              <a:t>kmdata</a:t>
            </a:r>
            <a:r>
              <a:rPr lang="en-US" dirty="0"/>
              <a:t> of RFS</a:t>
            </a:r>
            <a:endParaRPr dirty="0"/>
          </a:p>
          <a:p>
            <a:pPr marL="609585" lvl="0" indent="-457188" algn="l" rtl="0">
              <a:lnSpc>
                <a:spcPct val="120000"/>
              </a:lnSpc>
              <a:spcBef>
                <a:spcPts val="0"/>
              </a:spcBef>
              <a:spcAft>
                <a:spcPts val="0"/>
              </a:spcAft>
              <a:buClr>
                <a:schemeClr val="dk1"/>
              </a:buClr>
              <a:buSzPts val="1800"/>
              <a:buAutoNum type="arabicPeriod"/>
            </a:pPr>
            <a:r>
              <a:rPr lang="en-US" dirty="0"/>
              <a:t>Configure HSM and load existing security world</a:t>
            </a:r>
            <a:endParaRPr dirty="0"/>
          </a:p>
          <a:p>
            <a:pPr marL="1219170" lvl="1" indent="-423323" algn="l" rtl="0">
              <a:lnSpc>
                <a:spcPct val="120000"/>
              </a:lnSpc>
              <a:spcBef>
                <a:spcPts val="0"/>
              </a:spcBef>
              <a:spcAft>
                <a:spcPts val="0"/>
              </a:spcAft>
              <a:buClr>
                <a:schemeClr val="dk1"/>
              </a:buClr>
              <a:buSzPts val="1400"/>
              <a:buAutoNum type="alphaLcPeriod"/>
            </a:pPr>
            <a:r>
              <a:rPr lang="en-US" dirty="0"/>
              <a:t>ACS are needed for </a:t>
            </a:r>
            <a:r>
              <a:rPr lang="en-US" dirty="0" err="1"/>
              <a:t>authorisation</a:t>
            </a:r>
            <a:endParaRPr dirty="0"/>
          </a:p>
          <a:p>
            <a:pPr marL="609585" lvl="0" indent="-457188" algn="l" rtl="0">
              <a:lnSpc>
                <a:spcPct val="120000"/>
              </a:lnSpc>
              <a:spcBef>
                <a:spcPts val="0"/>
              </a:spcBef>
              <a:spcAft>
                <a:spcPts val="0"/>
              </a:spcAft>
              <a:buClr>
                <a:schemeClr val="dk1"/>
              </a:buClr>
              <a:buSzPts val="1800"/>
              <a:buAutoNum type="arabicPeriod"/>
            </a:pPr>
            <a:r>
              <a:rPr lang="en-US" dirty="0"/>
              <a:t>Install client software on clients</a:t>
            </a:r>
            <a:endParaRPr dirty="0"/>
          </a:p>
          <a:p>
            <a:pPr marL="609585" lvl="0" indent="-457188" algn="l" rtl="0">
              <a:lnSpc>
                <a:spcPct val="120000"/>
              </a:lnSpc>
              <a:spcBef>
                <a:spcPts val="0"/>
              </a:spcBef>
              <a:spcAft>
                <a:spcPts val="0"/>
              </a:spcAft>
              <a:buClr>
                <a:schemeClr val="dk1"/>
              </a:buClr>
              <a:buSzPts val="1800"/>
              <a:buAutoNum type="arabicPeriod"/>
            </a:pPr>
            <a:r>
              <a:rPr lang="en-US" dirty="0"/>
              <a:t>Restore /opt/</a:t>
            </a:r>
            <a:r>
              <a:rPr lang="en-US" dirty="0" err="1"/>
              <a:t>nfast</a:t>
            </a:r>
            <a:r>
              <a:rPr lang="en-US" dirty="0"/>
              <a:t>/</a:t>
            </a:r>
            <a:r>
              <a:rPr lang="en-US" dirty="0" err="1"/>
              <a:t>kmdata</a:t>
            </a:r>
            <a:r>
              <a:rPr lang="en-US" dirty="0"/>
              <a:t> on clients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6"/>
          <p:cNvSpPr txBox="1">
            <a:spLocks noGrp="1"/>
          </p:cNvSpPr>
          <p:nvPr>
            <p:ph type="body" idx="1"/>
          </p:nvPr>
        </p:nvSpPr>
        <p:spPr>
          <a:xfrm>
            <a:off x="5703885" y="1125538"/>
            <a:ext cx="611771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620" name="Google Shape;620;p26"/>
          <p:cNvSpPr txBox="1">
            <a:spLocks noGrp="1"/>
          </p:cNvSpPr>
          <p:nvPr>
            <p:ph type="body" idx="2"/>
          </p:nvPr>
        </p:nvSpPr>
        <p:spPr>
          <a:xfrm>
            <a:off x="5703868" y="3593990"/>
            <a:ext cx="6116657" cy="2643298"/>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Char char="-"/>
            </a:pPr>
            <a:r>
              <a:rPr lang="en-US" dirty="0"/>
              <a:t>Firmware upgrades</a:t>
            </a:r>
            <a:endParaRPr dirty="0"/>
          </a:p>
          <a:p>
            <a:pPr marL="685800" lvl="1" indent="-228600" algn="l" rtl="0">
              <a:lnSpc>
                <a:spcPct val="120000"/>
              </a:lnSpc>
              <a:spcBef>
                <a:spcPts val="500"/>
              </a:spcBef>
              <a:spcAft>
                <a:spcPts val="0"/>
              </a:spcAft>
              <a:buClr>
                <a:schemeClr val="dk1"/>
              </a:buClr>
              <a:buSzPts val="1400"/>
              <a:buChar char="-"/>
            </a:pPr>
            <a:r>
              <a:rPr lang="en-US" dirty="0"/>
              <a:t>Provided by manufacturer</a:t>
            </a:r>
            <a:endParaRPr dirty="0"/>
          </a:p>
          <a:p>
            <a:pPr marL="285750" lvl="0" indent="-285750" algn="l" rtl="0">
              <a:lnSpc>
                <a:spcPct val="120000"/>
              </a:lnSpc>
              <a:spcBef>
                <a:spcPts val="500"/>
              </a:spcBef>
              <a:spcAft>
                <a:spcPts val="0"/>
              </a:spcAft>
              <a:buClr>
                <a:schemeClr val="dk1"/>
              </a:buClr>
              <a:buSzPts val="1400"/>
              <a:buChar char="-"/>
            </a:pPr>
            <a:r>
              <a:rPr lang="en-US" dirty="0"/>
              <a:t>Security world software upgrades</a:t>
            </a:r>
            <a:endParaRPr dirty="0"/>
          </a:p>
          <a:p>
            <a:pPr marL="685800" lvl="1" indent="-228600" algn="l" rtl="0">
              <a:lnSpc>
                <a:spcPct val="120000"/>
              </a:lnSpc>
              <a:spcBef>
                <a:spcPts val="500"/>
              </a:spcBef>
              <a:spcAft>
                <a:spcPts val="0"/>
              </a:spcAft>
              <a:buClr>
                <a:schemeClr val="dk1"/>
              </a:buClr>
              <a:buSzPts val="1400"/>
              <a:buChar char="-"/>
            </a:pPr>
            <a:r>
              <a:rPr lang="en-US" dirty="0"/>
              <a:t>Provided by manufacturer</a:t>
            </a:r>
            <a:endParaRPr dirty="0"/>
          </a:p>
          <a:p>
            <a:pPr marL="285750" lvl="0" indent="-285750" algn="l" rtl="0">
              <a:lnSpc>
                <a:spcPct val="120000"/>
              </a:lnSpc>
              <a:spcBef>
                <a:spcPts val="500"/>
              </a:spcBef>
              <a:spcAft>
                <a:spcPts val="0"/>
              </a:spcAft>
              <a:buClr>
                <a:schemeClr val="dk1"/>
              </a:buClr>
              <a:buSzPts val="1400"/>
              <a:buChar char="-"/>
            </a:pPr>
            <a:r>
              <a:rPr lang="en-US" dirty="0"/>
              <a:t>Clients must be upgraded as well</a:t>
            </a:r>
            <a:endParaRPr dirty="0"/>
          </a:p>
          <a:p>
            <a:pPr marL="285750" lvl="0" indent="-196850" algn="l" rtl="0">
              <a:lnSpc>
                <a:spcPct val="120000"/>
              </a:lnSpc>
              <a:spcBef>
                <a:spcPts val="500"/>
              </a:spcBef>
              <a:spcAft>
                <a:spcPts val="0"/>
              </a:spcAft>
              <a:buClr>
                <a:schemeClr val="dk1"/>
              </a:buClr>
              <a:buSzPts val="1400"/>
              <a:buNone/>
            </a:pPr>
            <a:endParaRPr dirty="0"/>
          </a:p>
        </p:txBody>
      </p:sp>
      <p:pic>
        <p:nvPicPr>
          <p:cNvPr id="621" name="Google Shape;621;p26" descr="Person wiping table"/>
          <p:cNvPicPr preferRelativeResize="0">
            <a:picLocks noGrp="1"/>
          </p:cNvPicPr>
          <p:nvPr>
            <p:ph type="pic" idx="3"/>
          </p:nvPr>
        </p:nvPicPr>
        <p:blipFill rotWithShape="1">
          <a:blip r:embed="rId3">
            <a:alphaModFix/>
          </a:blip>
          <a:srcRect l="23519" r="23517"/>
          <a:stretch/>
        </p:blipFill>
        <p:spPr>
          <a:xfrm>
            <a:off x="0" y="0"/>
            <a:ext cx="5448300" cy="6857553"/>
          </a:xfrm>
          <a:prstGeom prst="rect">
            <a:avLst/>
          </a:prstGeom>
          <a:solidFill>
            <a:srgbClr val="FAFAF9"/>
          </a:solidFill>
          <a:ln>
            <a:noFill/>
          </a:ln>
        </p:spPr>
      </p:pic>
      <p:sp>
        <p:nvSpPr>
          <p:cNvPr id="622" name="Google Shape;622;p26"/>
          <p:cNvSpPr txBox="1">
            <a:spLocks noGrp="1"/>
          </p:cNvSpPr>
          <p:nvPr>
            <p:ph type="title"/>
          </p:nvPr>
        </p:nvSpPr>
        <p:spPr>
          <a:xfrm>
            <a:off x="5703868" y="1520825"/>
            <a:ext cx="6116657" cy="1962173"/>
          </a:xfrm>
          <a:prstGeom prst="rect">
            <a:avLst/>
          </a:prstGeom>
          <a:noFill/>
          <a:ln>
            <a:noFill/>
          </a:ln>
        </p:spPr>
        <p:txBody>
          <a:bodyPr spcFirstLastPara="1" wrap="square" lIns="121900" tIns="121900" rIns="121900" bIns="121900" anchor="t" anchorCtr="0">
            <a:normAutofit/>
          </a:bodyPr>
          <a:lstStyle/>
          <a:p>
            <a:pPr marL="0" lvl="0" indent="0" algn="l" rtl="0">
              <a:lnSpc>
                <a:spcPct val="80000"/>
              </a:lnSpc>
              <a:spcBef>
                <a:spcPts val="0"/>
              </a:spcBef>
              <a:spcAft>
                <a:spcPts val="0"/>
              </a:spcAft>
              <a:buClr>
                <a:schemeClr val="dk1"/>
              </a:buClr>
              <a:buSzPts val="1964"/>
              <a:buFont typeface="Arial"/>
              <a:buNone/>
            </a:pPr>
            <a:r>
              <a:rPr lang="en-US"/>
              <a:t>HSM - maintenance</a:t>
            </a:r>
            <a:endParaRPr/>
          </a:p>
          <a:p>
            <a:pPr marL="0" lvl="0" indent="0" algn="l" rtl="0">
              <a:lnSpc>
                <a:spcPct val="80000"/>
              </a:lnSpc>
              <a:spcBef>
                <a:spcPts val="0"/>
              </a:spcBef>
              <a:spcAft>
                <a:spcPts val="0"/>
              </a:spcAft>
              <a:buClr>
                <a:schemeClr val="dk1"/>
              </a:buClr>
              <a:buSzPts val="5000"/>
              <a:buFont typeface="Arial"/>
              <a:buNone/>
            </a:pPr>
            <a:endParaRPr/>
          </a:p>
        </p:txBody>
      </p:sp>
      <p:sp>
        <p:nvSpPr>
          <p:cNvPr id="623" name="Google Shape;623;p26"/>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7"/>
          <p:cNvSpPr txBox="1">
            <a:spLocks noGrp="1"/>
          </p:cNvSpPr>
          <p:nvPr>
            <p:ph type="body" idx="1"/>
          </p:nvPr>
        </p:nvSpPr>
        <p:spPr>
          <a:xfrm>
            <a:off x="5703868" y="1125538"/>
            <a:ext cx="611665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629" name="Google Shape;629;p27"/>
          <p:cNvSpPr txBox="1">
            <a:spLocks noGrp="1"/>
          </p:cNvSpPr>
          <p:nvPr>
            <p:ph type="body" idx="2"/>
          </p:nvPr>
        </p:nvSpPr>
        <p:spPr>
          <a:xfrm>
            <a:off x="5703849" y="2580968"/>
            <a:ext cx="6115597" cy="365632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400"/>
              <a:buChar char="-"/>
            </a:pPr>
            <a:r>
              <a:rPr lang="en-US" dirty="0"/>
              <a:t>Restoring HSM needs ACS</a:t>
            </a:r>
            <a:endParaRPr dirty="0"/>
          </a:p>
          <a:p>
            <a:pPr marL="285750" lvl="0" indent="-285750" algn="l" rtl="0">
              <a:lnSpc>
                <a:spcPct val="120000"/>
              </a:lnSpc>
              <a:spcBef>
                <a:spcPts val="500"/>
              </a:spcBef>
              <a:spcAft>
                <a:spcPts val="0"/>
              </a:spcAft>
              <a:buClr>
                <a:schemeClr val="dk1"/>
              </a:buClr>
              <a:buSzPts val="1400"/>
              <a:buChar char="-"/>
            </a:pPr>
            <a:r>
              <a:rPr lang="en-US" dirty="0"/>
              <a:t>OCS is needed for CA and </a:t>
            </a:r>
            <a:r>
              <a:rPr lang="en-US" dirty="0" err="1"/>
              <a:t>SingServer</a:t>
            </a:r>
            <a:r>
              <a:rPr lang="en-US" dirty="0"/>
              <a:t> startup</a:t>
            </a:r>
            <a:endParaRPr dirty="0"/>
          </a:p>
          <a:p>
            <a:pPr marL="285750" lvl="0" indent="-196850" algn="l" rtl="0">
              <a:lnSpc>
                <a:spcPct val="120000"/>
              </a:lnSpc>
              <a:spcBef>
                <a:spcPts val="500"/>
              </a:spcBef>
              <a:spcAft>
                <a:spcPts val="0"/>
              </a:spcAft>
              <a:buClr>
                <a:schemeClr val="dk1"/>
              </a:buClr>
              <a:buSzPts val="1400"/>
              <a:buNone/>
            </a:pPr>
            <a:endParaRPr dirty="0"/>
          </a:p>
        </p:txBody>
      </p:sp>
      <p:sp>
        <p:nvSpPr>
          <p:cNvPr id="630" name="Google Shape;630;p27"/>
          <p:cNvSpPr txBox="1">
            <a:spLocks noGrp="1"/>
          </p:cNvSpPr>
          <p:nvPr>
            <p:ph type="title"/>
          </p:nvPr>
        </p:nvSpPr>
        <p:spPr>
          <a:xfrm>
            <a:off x="5703868" y="1519200"/>
            <a:ext cx="6116658" cy="68583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39285"/>
              <a:buFont typeface="Arial"/>
              <a:buNone/>
            </a:pPr>
            <a:r>
              <a:rPr lang="en-US"/>
              <a:t>HSM - key processes</a:t>
            </a:r>
            <a:endParaRPr/>
          </a:p>
          <a:p>
            <a:pPr marL="0" lvl="0" indent="0" algn="l" rtl="0">
              <a:lnSpc>
                <a:spcPct val="80000"/>
              </a:lnSpc>
              <a:spcBef>
                <a:spcPts val="0"/>
              </a:spcBef>
              <a:spcAft>
                <a:spcPts val="0"/>
              </a:spcAft>
              <a:buClr>
                <a:schemeClr val="dk1"/>
              </a:buClr>
              <a:buSzPct val="100000"/>
              <a:buFont typeface="Arial"/>
              <a:buNone/>
            </a:pPr>
            <a:endParaRPr/>
          </a:p>
        </p:txBody>
      </p:sp>
      <p:pic>
        <p:nvPicPr>
          <p:cNvPr id="631" name="Google Shape;631;p27" descr="Machine gears"/>
          <p:cNvPicPr preferRelativeResize="0">
            <a:picLocks noGrp="1"/>
          </p:cNvPicPr>
          <p:nvPr>
            <p:ph type="pic" idx="3"/>
          </p:nvPr>
        </p:nvPicPr>
        <p:blipFill rotWithShape="1">
          <a:blip r:embed="rId3">
            <a:alphaModFix/>
          </a:blip>
          <a:srcRect l="23525" r="23525"/>
          <a:stretch/>
        </p:blipFill>
        <p:spPr>
          <a:xfrm>
            <a:off x="0" y="0"/>
            <a:ext cx="5448300" cy="6857553"/>
          </a:xfrm>
          <a:prstGeom prst="rect">
            <a:avLst/>
          </a:prstGeom>
          <a:solidFill>
            <a:srgbClr val="FAFAF9"/>
          </a:solidFill>
          <a:ln>
            <a:noFill/>
          </a:ln>
        </p:spPr>
      </p:pic>
      <p:sp>
        <p:nvSpPr>
          <p:cNvPr id="632" name="Google Shape;632;p27"/>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2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179"/>
              <a:buFont typeface="Arial"/>
              <a:buNone/>
            </a:pPr>
            <a:r>
              <a:rPr lang="en-US"/>
              <a:t>HSM - recommendation and considerations</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p:txBody>
      </p:sp>
      <p:sp>
        <p:nvSpPr>
          <p:cNvPr id="638" name="Google Shape;638;p2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120000"/>
              </a:lnSpc>
              <a:spcBef>
                <a:spcPts val="0"/>
              </a:spcBef>
              <a:spcAft>
                <a:spcPts val="0"/>
              </a:spcAft>
              <a:buClr>
                <a:schemeClr val="dk1"/>
              </a:buClr>
              <a:buSzPts val="1800"/>
              <a:buChar char="-"/>
            </a:pPr>
            <a:r>
              <a:rPr lang="en-US" dirty="0"/>
              <a:t>Build monitoring scripts around </a:t>
            </a:r>
            <a:r>
              <a:rPr lang="en-US" dirty="0" err="1"/>
              <a:t>nfkminfo</a:t>
            </a:r>
            <a:r>
              <a:rPr lang="en-US" dirty="0"/>
              <a:t> output</a:t>
            </a:r>
            <a:endParaRPr dirty="0"/>
          </a:p>
          <a:p>
            <a:pPr marL="609585" lvl="0" indent="-457188" algn="l" rtl="0">
              <a:lnSpc>
                <a:spcPct val="120000"/>
              </a:lnSpc>
              <a:spcBef>
                <a:spcPts val="0"/>
              </a:spcBef>
              <a:spcAft>
                <a:spcPts val="0"/>
              </a:spcAft>
              <a:buClr>
                <a:schemeClr val="dk1"/>
              </a:buClr>
              <a:buSzPts val="1800"/>
              <a:buChar char="-"/>
            </a:pPr>
            <a:r>
              <a:rPr lang="en-US" dirty="0"/>
              <a:t>Procure at least 1 device to test the environment</a:t>
            </a:r>
            <a:endParaRPr dirty="0"/>
          </a:p>
          <a:p>
            <a:pPr marL="609585" lvl="0" indent="-457188" algn="l" rtl="0">
              <a:lnSpc>
                <a:spcPct val="120000"/>
              </a:lnSpc>
              <a:spcBef>
                <a:spcPts val="0"/>
              </a:spcBef>
              <a:spcAft>
                <a:spcPts val="0"/>
              </a:spcAft>
              <a:buClr>
                <a:schemeClr val="dk1"/>
              </a:buClr>
              <a:buSzPts val="1800"/>
              <a:buChar char="-"/>
            </a:pPr>
            <a:r>
              <a:rPr lang="en-US" dirty="0"/>
              <a:t>Procure additional devices for production for HA</a:t>
            </a:r>
            <a:endParaRPr dirty="0"/>
          </a:p>
          <a:p>
            <a:pPr marL="609585" lvl="0" indent="-457188" algn="l" rtl="0">
              <a:lnSpc>
                <a:spcPct val="120000"/>
              </a:lnSpc>
              <a:spcBef>
                <a:spcPts val="0"/>
              </a:spcBef>
              <a:spcAft>
                <a:spcPts val="0"/>
              </a:spcAft>
              <a:buClr>
                <a:schemeClr val="dk1"/>
              </a:buClr>
              <a:buSzPts val="1800"/>
              <a:buChar char="-"/>
            </a:pPr>
            <a:r>
              <a:rPr lang="en-US" dirty="0"/>
              <a:t>Procure remote operator feature to be able to manage everything remotely</a:t>
            </a:r>
            <a:endParaRPr dirty="0"/>
          </a:p>
          <a:p>
            <a:pPr marL="1219170" lvl="1" indent="-423323" algn="l" rtl="0">
              <a:lnSpc>
                <a:spcPct val="120000"/>
              </a:lnSpc>
              <a:spcBef>
                <a:spcPts val="0"/>
              </a:spcBef>
              <a:spcAft>
                <a:spcPts val="0"/>
              </a:spcAft>
              <a:buClr>
                <a:schemeClr val="dk1"/>
              </a:buClr>
              <a:buSzPts val="1400"/>
              <a:buChar char="-"/>
            </a:pPr>
            <a:r>
              <a:rPr lang="en-US" dirty="0"/>
              <a:t>Including operations with ACS/OCS</a:t>
            </a:r>
            <a:endParaRPr dirty="0"/>
          </a:p>
          <a:p>
            <a:pPr marL="609585" lvl="0" indent="-457188" algn="l" rtl="0">
              <a:lnSpc>
                <a:spcPct val="120000"/>
              </a:lnSpc>
              <a:spcBef>
                <a:spcPts val="0"/>
              </a:spcBef>
              <a:spcAft>
                <a:spcPts val="0"/>
              </a:spcAft>
              <a:buClr>
                <a:schemeClr val="dk1"/>
              </a:buClr>
              <a:buSzPts val="1800"/>
              <a:buChar char="-"/>
            </a:pPr>
            <a:r>
              <a:rPr lang="en-US" dirty="0"/>
              <a:t>Collect logs with log collector and store them on log server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t>Registration authority (RA) using EJBCA</a:t>
            </a:r>
            <a:endParaRPr/>
          </a:p>
        </p:txBody>
      </p:sp>
      <p:sp>
        <p:nvSpPr>
          <p:cNvPr id="644" name="Google Shape;644;p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p>
            <a:pPr marL="609585" lvl="0" indent="-457188" algn="l" rtl="0">
              <a:lnSpc>
                <a:spcPct val="120000"/>
              </a:lnSpc>
              <a:spcBef>
                <a:spcPts val="0"/>
              </a:spcBef>
              <a:spcAft>
                <a:spcPts val="0"/>
              </a:spcAft>
              <a:buClr>
                <a:schemeClr val="dk1"/>
              </a:buClr>
              <a:buSzPts val="1800"/>
              <a:buFont typeface="Arial"/>
              <a:buChar char="•"/>
            </a:pPr>
            <a:r>
              <a:rPr lang="en-US" dirty="0"/>
              <a:t>Part of EJBCA</a:t>
            </a:r>
            <a:endParaRPr dirty="0"/>
          </a:p>
          <a:p>
            <a:pPr marL="609585" lvl="0" indent="-457188" algn="l" rtl="0">
              <a:lnSpc>
                <a:spcPct val="120000"/>
              </a:lnSpc>
              <a:spcBef>
                <a:spcPts val="0"/>
              </a:spcBef>
              <a:spcAft>
                <a:spcPts val="0"/>
              </a:spcAft>
              <a:buClr>
                <a:schemeClr val="dk1"/>
              </a:buClr>
              <a:buSzPts val="1800"/>
              <a:buFont typeface="Arial"/>
              <a:buChar char="•"/>
            </a:pPr>
            <a:r>
              <a:rPr lang="en-US" dirty="0"/>
              <a:t>RA web for issuance</a:t>
            </a:r>
            <a:endParaRPr dirty="0"/>
          </a:p>
          <a:p>
            <a:pPr marL="609585" lvl="0" indent="-457188" algn="l" rtl="0">
              <a:lnSpc>
                <a:spcPct val="120000"/>
              </a:lnSpc>
              <a:spcBef>
                <a:spcPts val="0"/>
              </a:spcBef>
              <a:spcAft>
                <a:spcPts val="0"/>
              </a:spcAft>
              <a:buClr>
                <a:schemeClr val="dk1"/>
              </a:buClr>
              <a:buSzPts val="1800"/>
              <a:buFont typeface="Arial"/>
              <a:buChar char="•"/>
            </a:pPr>
            <a:r>
              <a:rPr lang="en-US" dirty="0"/>
              <a:t>Revocation is done in the EJBCA admin web</a:t>
            </a:r>
            <a:endParaRPr dirty="0"/>
          </a:p>
        </p:txBody>
      </p:sp>
      <p:sp>
        <p:nvSpPr>
          <p:cNvPr id="645" name="Google Shape;645;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chemeClr val="dk1"/>
              </a:buClr>
              <a:buSzPts val="7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27b3365c27_0_13"/>
          <p:cNvSpPr txBox="1">
            <a:spLocks noGrp="1"/>
          </p:cNvSpPr>
          <p:nvPr>
            <p:ph type="body" idx="1"/>
          </p:nvPr>
        </p:nvSpPr>
        <p:spPr>
          <a:xfrm>
            <a:off x="4443394" y="1520825"/>
            <a:ext cx="7377000" cy="4716600"/>
          </a:xfrm>
          <a:prstGeom prst="rect">
            <a:avLst/>
          </a:prstGeom>
        </p:spPr>
        <p:txBody>
          <a:bodyPr spcFirstLastPara="1" wrap="square" lIns="0" tIns="0" rIns="0" bIns="0" anchor="t" anchorCtr="0">
            <a:noAutofit/>
          </a:bodyPr>
          <a:lstStyle/>
          <a:p>
            <a:pPr marL="457200" lvl="0" indent="-317500" algn="l" rtl="0">
              <a:spcBef>
                <a:spcPts val="500"/>
              </a:spcBef>
              <a:spcAft>
                <a:spcPts val="0"/>
              </a:spcAft>
              <a:buSzPts val="1400"/>
              <a:buChar char="•"/>
            </a:pPr>
            <a:r>
              <a:rPr lang="en-US" dirty="0"/>
              <a:t>The training scope is related to the scope of the project (structured into several pieces of training).</a:t>
            </a:r>
            <a:endParaRPr dirty="0"/>
          </a:p>
          <a:p>
            <a:pPr marL="457200" lvl="0" indent="-317500" algn="l" rtl="0">
              <a:spcBef>
                <a:spcPts val="0"/>
              </a:spcBef>
              <a:spcAft>
                <a:spcPts val="0"/>
              </a:spcAft>
              <a:buSzPts val="1400"/>
              <a:buChar char="•"/>
            </a:pPr>
            <a:r>
              <a:rPr lang="en-US" dirty="0"/>
              <a:t>This is training for trainees - what you need to learn, we do our best to deliver.</a:t>
            </a:r>
            <a:endParaRPr dirty="0"/>
          </a:p>
          <a:p>
            <a:pPr marL="457200" lvl="0" indent="-317500" algn="l" rtl="0">
              <a:spcBef>
                <a:spcPts val="0"/>
              </a:spcBef>
              <a:spcAft>
                <a:spcPts val="0"/>
              </a:spcAft>
              <a:buSzPts val="1400"/>
              <a:buChar char="•"/>
            </a:pPr>
            <a:r>
              <a:rPr lang="en-US" dirty="0"/>
              <a:t>Based on trainee activity, the duration of the training is reasonably flexible in both directions.</a:t>
            </a:r>
            <a:endParaRPr dirty="0"/>
          </a:p>
          <a:p>
            <a:pPr marL="457200" lvl="0" indent="-317500" algn="l" rtl="0">
              <a:spcBef>
                <a:spcPts val="0"/>
              </a:spcBef>
              <a:spcAft>
                <a:spcPts val="0"/>
              </a:spcAft>
              <a:buSzPts val="1400"/>
              <a:buChar char="•"/>
            </a:pPr>
            <a:r>
              <a:rPr lang="en-US" dirty="0"/>
              <a:t>During the project the training is covered by a warranty for trainees - you can bring up a topic touched in the training during warranty to ask for clarifications.</a:t>
            </a:r>
            <a:endParaRPr dirty="0"/>
          </a:p>
          <a:p>
            <a:pPr marL="457200" lvl="0" indent="-317500" algn="l" rtl="0">
              <a:spcBef>
                <a:spcPts val="0"/>
              </a:spcBef>
              <a:spcAft>
                <a:spcPts val="0"/>
              </a:spcAft>
              <a:buSzPts val="1400"/>
              <a:buChar char="•"/>
            </a:pPr>
            <a:r>
              <a:rPr lang="en-US" dirty="0"/>
              <a:t>Training is the best source for new knowledge - this is also tested at the end. </a:t>
            </a:r>
            <a:endParaRPr dirty="0"/>
          </a:p>
          <a:p>
            <a:pPr marL="457200" lvl="0" indent="-317500" algn="l" rtl="0">
              <a:spcBef>
                <a:spcPts val="0"/>
              </a:spcBef>
              <a:spcAft>
                <a:spcPts val="0"/>
              </a:spcAft>
              <a:buSzPts val="1400"/>
              <a:buChar char="•"/>
            </a:pPr>
            <a:r>
              <a:rPr lang="en-US" dirty="0"/>
              <a:t>To become an expert, you will need to put all you have learnt into constant practice. </a:t>
            </a:r>
            <a:endParaRPr dirty="0"/>
          </a:p>
          <a:p>
            <a:pPr marL="457200" lvl="0" indent="0" algn="l" rtl="0">
              <a:spcBef>
                <a:spcPts val="500"/>
              </a:spcBef>
              <a:spcAft>
                <a:spcPts val="0"/>
              </a:spcAft>
              <a:buNone/>
            </a:pPr>
            <a:endParaRPr dirty="0"/>
          </a:p>
          <a:p>
            <a:pPr marL="0" lvl="0" indent="0" algn="l" rtl="0">
              <a:spcBef>
                <a:spcPts val="500"/>
              </a:spcBef>
              <a:spcAft>
                <a:spcPts val="0"/>
              </a:spcAft>
              <a:buNone/>
            </a:pPr>
            <a:r>
              <a:rPr lang="en-US" dirty="0"/>
              <a:t>House rules:</a:t>
            </a:r>
            <a:endParaRPr dirty="0"/>
          </a:p>
          <a:p>
            <a:pPr marL="457200" lvl="0" indent="-317500" algn="l" rtl="0">
              <a:spcBef>
                <a:spcPts val="500"/>
              </a:spcBef>
              <a:spcAft>
                <a:spcPts val="0"/>
              </a:spcAft>
              <a:buSzPts val="1400"/>
              <a:buChar char="•"/>
            </a:pPr>
            <a:r>
              <a:rPr lang="en-US" dirty="0"/>
              <a:t>Online training: camera-on and microphone-off discipline.</a:t>
            </a:r>
            <a:endParaRPr dirty="0"/>
          </a:p>
          <a:p>
            <a:pPr marL="457200" lvl="0" indent="-317500" algn="l" rtl="0">
              <a:spcBef>
                <a:spcPts val="0"/>
              </a:spcBef>
              <a:spcAft>
                <a:spcPts val="0"/>
              </a:spcAft>
              <a:buSzPts val="1400"/>
              <a:buChar char="•"/>
            </a:pPr>
            <a:r>
              <a:rPr lang="en-US" dirty="0"/>
              <a:t>Rise attention if you have a question.</a:t>
            </a:r>
            <a:endParaRPr dirty="0"/>
          </a:p>
        </p:txBody>
      </p:sp>
      <p:sp>
        <p:nvSpPr>
          <p:cNvPr id="315" name="Google Shape;315;g327b3365c27_0_13"/>
          <p:cNvSpPr txBox="1">
            <a:spLocks noGrp="1"/>
          </p:cNvSpPr>
          <p:nvPr>
            <p:ph type="title"/>
          </p:nvPr>
        </p:nvSpPr>
        <p:spPr>
          <a:xfrm>
            <a:off x="371475" y="1125539"/>
            <a:ext cx="3578100" cy="512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Disclaimer</a:t>
            </a:r>
            <a:endParaRPr/>
          </a:p>
        </p:txBody>
      </p:sp>
      <p:sp>
        <p:nvSpPr>
          <p:cNvPr id="316" name="Google Shape;316;g327b3365c27_0_13"/>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3</a:t>
            </a:fld>
            <a:endParaRPr/>
          </a:p>
        </p:txBody>
      </p:sp>
      <p:sp>
        <p:nvSpPr>
          <p:cNvPr id="317" name="Google Shape;317;g327b3365c27_0_13"/>
          <p:cNvSpPr txBox="1">
            <a:spLocks noGrp="1"/>
          </p:cNvSpPr>
          <p:nvPr>
            <p:ph type="body" idx="2"/>
          </p:nvPr>
        </p:nvSpPr>
        <p:spPr>
          <a:xfrm>
            <a:off x="4443393" y="1125538"/>
            <a:ext cx="7377000" cy="2874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0"/>
          <p:cNvSpPr txBox="1">
            <a:spLocks noGrp="1"/>
          </p:cNvSpPr>
          <p:nvPr>
            <p:ph type="title"/>
          </p:nvPr>
        </p:nvSpPr>
        <p:spPr>
          <a:xfrm>
            <a:off x="371475" y="1125538"/>
            <a:ext cx="3560780" cy="51117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3000"/>
              <a:buFont typeface="Arial"/>
              <a:buNone/>
            </a:pPr>
            <a:r>
              <a:rPr lang="en-US" dirty="0"/>
              <a:t>Certificate issuance demo</a:t>
            </a:r>
            <a:endParaRPr dirty="0"/>
          </a:p>
        </p:txBody>
      </p:sp>
      <p:pic>
        <p:nvPicPr>
          <p:cNvPr id="651" name="Google Shape;651;p30" descr="Pair of glasses highlighted on grey background"/>
          <p:cNvPicPr preferRelativeResize="0">
            <a:picLocks noGrp="1"/>
          </p:cNvPicPr>
          <p:nvPr>
            <p:ph type="body" idx="1"/>
          </p:nvPr>
        </p:nvPicPr>
        <p:blipFill rotWithShape="1">
          <a:blip r:embed="rId3">
            <a:alphaModFix/>
          </a:blip>
          <a:srcRect/>
          <a:stretch/>
        </p:blipFill>
        <p:spPr>
          <a:xfrm>
            <a:off x="4810333" y="1520825"/>
            <a:ext cx="6643271" cy="4716463"/>
          </a:xfrm>
          <a:prstGeom prst="rect">
            <a:avLst/>
          </a:prstGeom>
          <a:noFill/>
          <a:ln>
            <a:noFill/>
          </a:ln>
        </p:spPr>
      </p:pic>
      <p:sp>
        <p:nvSpPr>
          <p:cNvPr id="652" name="Google Shape;652;p30"/>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653" name="Google Shape;653;p3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1"/>
          <p:cNvSpPr txBox="1">
            <a:spLocks noGrp="1"/>
          </p:cNvSpPr>
          <p:nvPr>
            <p:ph type="title"/>
          </p:nvPr>
        </p:nvSpPr>
        <p:spPr>
          <a:xfrm>
            <a:off x="371475" y="1125538"/>
            <a:ext cx="3560780" cy="51117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3000"/>
              <a:buFont typeface="Arial"/>
              <a:buNone/>
            </a:pPr>
            <a:r>
              <a:rPr lang="en-US"/>
              <a:t>Certificate revocation demo</a:t>
            </a:r>
            <a:br>
              <a:rPr lang="en-US"/>
            </a:br>
            <a:endParaRPr/>
          </a:p>
        </p:txBody>
      </p:sp>
      <p:pic>
        <p:nvPicPr>
          <p:cNvPr id="659" name="Google Shape;659;p31" descr="Pair of glasses highlighted on grey background"/>
          <p:cNvPicPr preferRelativeResize="0">
            <a:picLocks noGrp="1"/>
          </p:cNvPicPr>
          <p:nvPr>
            <p:ph type="body" idx="1"/>
          </p:nvPr>
        </p:nvPicPr>
        <p:blipFill rotWithShape="1">
          <a:blip r:embed="rId3">
            <a:alphaModFix/>
          </a:blip>
          <a:srcRect/>
          <a:stretch/>
        </p:blipFill>
        <p:spPr>
          <a:xfrm>
            <a:off x="4810333" y="1520825"/>
            <a:ext cx="6643271" cy="4716463"/>
          </a:xfrm>
          <a:prstGeom prst="rect">
            <a:avLst/>
          </a:prstGeom>
          <a:noFill/>
          <a:ln>
            <a:noFill/>
          </a:ln>
        </p:spPr>
      </p:pic>
      <p:sp>
        <p:nvSpPr>
          <p:cNvPr id="660" name="Google Shape;660;p31"/>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661" name="Google Shape;661;p3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2"/>
          <p:cNvSpPr txBox="1">
            <a:spLocks noGrp="1"/>
          </p:cNvSpPr>
          <p:nvPr>
            <p:ph type="title"/>
          </p:nvPr>
        </p:nvSpPr>
        <p:spPr>
          <a:xfrm>
            <a:off x="371475" y="1125538"/>
            <a:ext cx="3560700" cy="5111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5400"/>
              <a:buFont typeface="Arial"/>
              <a:buNone/>
            </a:pPr>
            <a:r>
              <a:rPr lang="en-US" sz="4200" dirty="0">
                <a:solidFill>
                  <a:schemeClr val="lt1"/>
                </a:solidFill>
              </a:rPr>
              <a:t>Timestamping authority (TSA) using </a:t>
            </a:r>
            <a:r>
              <a:rPr lang="en-US" sz="4200" dirty="0" err="1">
                <a:solidFill>
                  <a:schemeClr val="lt1"/>
                </a:solidFill>
              </a:rPr>
              <a:t>SignServer</a:t>
            </a:r>
            <a:br>
              <a:rPr lang="en-US" sz="4200" dirty="0">
                <a:solidFill>
                  <a:schemeClr val="lt1"/>
                </a:solidFill>
              </a:rPr>
            </a:br>
            <a:endParaRPr sz="1800" dirty="0">
              <a:solidFill>
                <a:schemeClr val="lt1"/>
              </a:solidFill>
            </a:endParaRPr>
          </a:p>
        </p:txBody>
      </p:sp>
      <p:pic>
        <p:nvPicPr>
          <p:cNvPr id="667" name="Google Shape;667;p32" descr="Close-up of a stopwatch"/>
          <p:cNvPicPr preferRelativeResize="0">
            <a:picLocks noGrp="1"/>
          </p:cNvPicPr>
          <p:nvPr>
            <p:ph type="body" idx="1"/>
          </p:nvPr>
        </p:nvPicPr>
        <p:blipFill rotWithShape="1">
          <a:blip r:embed="rId3">
            <a:alphaModFix/>
          </a:blip>
          <a:srcRect/>
          <a:stretch/>
        </p:blipFill>
        <p:spPr>
          <a:xfrm>
            <a:off x="4593758" y="1520825"/>
            <a:ext cx="7076422" cy="4716463"/>
          </a:xfrm>
          <a:prstGeom prst="rect">
            <a:avLst/>
          </a:prstGeom>
          <a:noFill/>
          <a:ln>
            <a:noFill/>
          </a:ln>
        </p:spPr>
      </p:pic>
      <p:sp>
        <p:nvSpPr>
          <p:cNvPr id="668" name="Google Shape;668;p32"/>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669" name="Google Shape;669;p3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3"/>
          <p:cNvSpPr txBox="1">
            <a:spLocks noGrp="1"/>
          </p:cNvSpPr>
          <p:nvPr>
            <p:ph type="body" idx="1"/>
          </p:nvPr>
        </p:nvSpPr>
        <p:spPr>
          <a:xfrm>
            <a:off x="5703885" y="1125538"/>
            <a:ext cx="611771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19050" algn="l" rtl="0">
              <a:lnSpc>
                <a:spcPct val="120000"/>
              </a:lnSpc>
              <a:spcBef>
                <a:spcPts val="500"/>
              </a:spcBef>
              <a:spcAft>
                <a:spcPts val="0"/>
              </a:spcAft>
              <a:buClr>
                <a:schemeClr val="accent2"/>
              </a:buClr>
              <a:buSzPct val="100000"/>
              <a:buChar char="-"/>
            </a:pPr>
            <a:r>
              <a:rPr lang="en-US"/>
              <a:t>Needs PostgreSQL database for persistence</a:t>
            </a:r>
            <a:endParaRPr/>
          </a:p>
          <a:p>
            <a:pPr marL="0" lvl="0" indent="-19050" algn="l" rtl="0">
              <a:lnSpc>
                <a:spcPct val="120000"/>
              </a:lnSpc>
              <a:spcBef>
                <a:spcPts val="500"/>
              </a:spcBef>
              <a:spcAft>
                <a:spcPts val="0"/>
              </a:spcAft>
              <a:buClr>
                <a:schemeClr val="accent2"/>
              </a:buClr>
              <a:buSzPct val="100000"/>
              <a:buChar char="-"/>
            </a:pPr>
            <a:r>
              <a:rPr lang="en-US"/>
              <a:t>Proxy for TLS termination</a:t>
            </a:r>
            <a:endParaRPr/>
          </a:p>
        </p:txBody>
      </p:sp>
      <p:sp>
        <p:nvSpPr>
          <p:cNvPr id="675" name="Google Shape;675;p33"/>
          <p:cNvSpPr txBox="1">
            <a:spLocks noGrp="1"/>
          </p:cNvSpPr>
          <p:nvPr>
            <p:ph type="body" idx="2"/>
          </p:nvPr>
        </p:nvSpPr>
        <p:spPr>
          <a:xfrm>
            <a:off x="5703868" y="3593990"/>
            <a:ext cx="6116657" cy="2643298"/>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dk1"/>
              </a:buClr>
              <a:buSzPts val="1400"/>
              <a:buNone/>
            </a:pPr>
            <a:endParaRPr/>
          </a:p>
        </p:txBody>
      </p:sp>
      <p:pic>
        <p:nvPicPr>
          <p:cNvPr id="676" name="Google Shape;676;p33" descr="Ingredients and spices on top of a black surface"/>
          <p:cNvPicPr preferRelativeResize="0">
            <a:picLocks noGrp="1"/>
          </p:cNvPicPr>
          <p:nvPr>
            <p:ph type="pic" idx="3"/>
          </p:nvPr>
        </p:nvPicPr>
        <p:blipFill rotWithShape="1">
          <a:blip r:embed="rId3">
            <a:alphaModFix/>
          </a:blip>
          <a:srcRect t="-7" r="47037" b="5"/>
          <a:stretch/>
        </p:blipFill>
        <p:spPr>
          <a:xfrm>
            <a:off x="0" y="0"/>
            <a:ext cx="5448300" cy="6857553"/>
          </a:xfrm>
          <a:prstGeom prst="rect">
            <a:avLst/>
          </a:prstGeom>
          <a:solidFill>
            <a:srgbClr val="FAFAF9"/>
          </a:solidFill>
          <a:ln>
            <a:noFill/>
          </a:ln>
        </p:spPr>
      </p:pic>
      <p:sp>
        <p:nvSpPr>
          <p:cNvPr id="677" name="Google Shape;677;p33"/>
          <p:cNvSpPr txBox="1">
            <a:spLocks noGrp="1"/>
          </p:cNvSpPr>
          <p:nvPr>
            <p:ph type="title"/>
          </p:nvPr>
        </p:nvSpPr>
        <p:spPr>
          <a:xfrm>
            <a:off x="5703868" y="1520825"/>
            <a:ext cx="6116657" cy="1962173"/>
          </a:xfrm>
          <a:prstGeom prst="rect">
            <a:avLst/>
          </a:prstGeom>
          <a:noFill/>
          <a:ln>
            <a:noFill/>
          </a:ln>
        </p:spPr>
        <p:txBody>
          <a:bodyPr spcFirstLastPara="1" wrap="square" lIns="121900" tIns="121900" rIns="121900" bIns="121900" anchor="t" anchorCtr="0">
            <a:normAutofit/>
          </a:bodyPr>
          <a:lstStyle/>
          <a:p>
            <a:pPr marL="0" lvl="0" indent="0" algn="l" rtl="0">
              <a:lnSpc>
                <a:spcPct val="80000"/>
              </a:lnSpc>
              <a:spcBef>
                <a:spcPts val="0"/>
              </a:spcBef>
              <a:spcAft>
                <a:spcPts val="0"/>
              </a:spcAft>
              <a:buClr>
                <a:schemeClr val="dk1"/>
              </a:buClr>
              <a:buSzPts val="5000"/>
              <a:buFont typeface="Arial"/>
              <a:buNone/>
            </a:pPr>
            <a:r>
              <a:rPr lang="en-US"/>
              <a:t>TSA - preparation for installation</a:t>
            </a:r>
            <a:endParaRPr/>
          </a:p>
          <a:p>
            <a:pPr marL="0" lvl="0" indent="0" algn="l" rtl="0">
              <a:lnSpc>
                <a:spcPct val="80000"/>
              </a:lnSpc>
              <a:spcBef>
                <a:spcPts val="0"/>
              </a:spcBef>
              <a:spcAft>
                <a:spcPts val="0"/>
              </a:spcAft>
              <a:buClr>
                <a:schemeClr val="dk1"/>
              </a:buClr>
              <a:buSzPts val="5000"/>
              <a:buFont typeface="Arial"/>
              <a:buNone/>
            </a:pPr>
            <a:endParaRPr/>
          </a:p>
          <a:p>
            <a:pPr marL="0" lvl="0" indent="0" algn="l" rtl="0">
              <a:lnSpc>
                <a:spcPct val="80000"/>
              </a:lnSpc>
              <a:spcBef>
                <a:spcPts val="0"/>
              </a:spcBef>
              <a:spcAft>
                <a:spcPts val="0"/>
              </a:spcAft>
              <a:buClr>
                <a:schemeClr val="dk1"/>
              </a:buClr>
              <a:buSzPts val="1964"/>
              <a:buFont typeface="Arial"/>
              <a:buNone/>
            </a:pPr>
            <a:endParaRPr/>
          </a:p>
          <a:p>
            <a:pPr marL="0" lvl="0" indent="0" algn="l" rtl="0">
              <a:lnSpc>
                <a:spcPct val="80000"/>
              </a:lnSpc>
              <a:spcBef>
                <a:spcPts val="0"/>
              </a:spcBef>
              <a:spcAft>
                <a:spcPts val="0"/>
              </a:spcAft>
              <a:buClr>
                <a:schemeClr val="dk1"/>
              </a:buClr>
              <a:buSzPts val="1964"/>
              <a:buFont typeface="Arial"/>
              <a:buNone/>
            </a:pPr>
            <a:endParaRPr/>
          </a:p>
          <a:p>
            <a:pPr marL="0" lvl="0" indent="0" algn="l" rtl="0">
              <a:lnSpc>
                <a:spcPct val="80000"/>
              </a:lnSpc>
              <a:spcBef>
                <a:spcPts val="0"/>
              </a:spcBef>
              <a:spcAft>
                <a:spcPts val="0"/>
              </a:spcAft>
              <a:buClr>
                <a:schemeClr val="dk1"/>
              </a:buClr>
              <a:buSzPts val="5000"/>
              <a:buFont typeface="Arial"/>
              <a:buNone/>
            </a:pPr>
            <a:endParaRPr/>
          </a:p>
        </p:txBody>
      </p:sp>
      <p:sp>
        <p:nvSpPr>
          <p:cNvPr id="678" name="Google Shape;678;p33"/>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179"/>
              <a:buFont typeface="Arial"/>
              <a:buNone/>
            </a:pPr>
            <a:r>
              <a:rPr lang="en-US"/>
              <a:t>TSA - Initial configuration</a:t>
            </a:r>
            <a:endParaRPr/>
          </a:p>
          <a:p>
            <a:pPr marL="0" lvl="0" indent="0" algn="l" rtl="0">
              <a:lnSpc>
                <a:spcPct val="100000"/>
              </a:lnSpc>
              <a:spcBef>
                <a:spcPts val="0"/>
              </a:spcBef>
              <a:spcAft>
                <a:spcPts val="0"/>
              </a:spcAft>
              <a:buClr>
                <a:schemeClr val="dk1"/>
              </a:buClr>
              <a:buSzPts val="1179"/>
              <a:buFont typeface="Arial"/>
              <a:buNone/>
            </a:pPr>
            <a:endParaRPr/>
          </a:p>
          <a:p>
            <a:pPr marL="0" lvl="0" indent="0" algn="l" rtl="0">
              <a:lnSpc>
                <a:spcPct val="100000"/>
              </a:lnSpc>
              <a:spcBef>
                <a:spcPts val="0"/>
              </a:spcBef>
              <a:spcAft>
                <a:spcPts val="0"/>
              </a:spcAft>
              <a:buClr>
                <a:schemeClr val="dk1"/>
              </a:buClr>
              <a:buSzPts val="2800"/>
              <a:buFont typeface="Arial"/>
              <a:buNone/>
            </a:pPr>
            <a:endParaRPr/>
          </a:p>
        </p:txBody>
      </p:sp>
      <p:sp>
        <p:nvSpPr>
          <p:cNvPr id="684" name="Google Shape;684;p34"/>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120000"/>
              </a:lnSpc>
              <a:spcBef>
                <a:spcPts val="0"/>
              </a:spcBef>
              <a:spcAft>
                <a:spcPts val="0"/>
              </a:spcAft>
              <a:buClr>
                <a:schemeClr val="dk2"/>
              </a:buClr>
              <a:buSzPts val="1800"/>
              <a:buChar char="-"/>
            </a:pPr>
            <a:r>
              <a:rPr lang="en-US" dirty="0"/>
              <a:t>Deployed with Ansible playbook</a:t>
            </a:r>
            <a:endParaRPr dirty="0"/>
          </a:p>
          <a:p>
            <a:pPr marL="609584" lvl="0" indent="-457188" algn="l" rtl="0">
              <a:lnSpc>
                <a:spcPct val="120000"/>
              </a:lnSpc>
              <a:spcBef>
                <a:spcPts val="0"/>
              </a:spcBef>
              <a:spcAft>
                <a:spcPts val="0"/>
              </a:spcAft>
              <a:buClr>
                <a:schemeClr val="dk2"/>
              </a:buClr>
              <a:buSzPts val="1800"/>
              <a:buChar char="-"/>
            </a:pPr>
            <a:r>
              <a:rPr lang="en-US" dirty="0"/>
              <a:t>Docker container</a:t>
            </a:r>
            <a:endParaRPr dirty="0"/>
          </a:p>
          <a:p>
            <a:pPr marL="1219169" lvl="1" indent="-448722" algn="l" rtl="0">
              <a:lnSpc>
                <a:spcPct val="120000"/>
              </a:lnSpc>
              <a:spcBef>
                <a:spcPts val="0"/>
              </a:spcBef>
              <a:spcAft>
                <a:spcPts val="0"/>
              </a:spcAft>
              <a:buClr>
                <a:schemeClr val="dk2"/>
              </a:buClr>
              <a:buSzPts val="1800"/>
              <a:buChar char="-"/>
            </a:pPr>
            <a:r>
              <a:rPr lang="en-US" dirty="0"/>
              <a:t>Written in Java and runs on </a:t>
            </a:r>
            <a:r>
              <a:rPr lang="en-US" dirty="0" err="1"/>
              <a:t>wildfly</a:t>
            </a:r>
            <a:endParaRPr dirty="0"/>
          </a:p>
          <a:p>
            <a:pPr marL="1219170" lvl="1" indent="-423323" algn="l" rtl="0">
              <a:lnSpc>
                <a:spcPct val="120000"/>
              </a:lnSpc>
              <a:spcBef>
                <a:spcPts val="0"/>
              </a:spcBef>
              <a:spcAft>
                <a:spcPts val="0"/>
              </a:spcAft>
              <a:buClr>
                <a:schemeClr val="dk2"/>
              </a:buClr>
              <a:buSzPts val="1400"/>
              <a:buChar char="-"/>
            </a:pPr>
            <a:r>
              <a:rPr lang="en-US" dirty="0"/>
              <a:t>Helm chart for Kubernetes available</a:t>
            </a:r>
            <a:endParaRPr dirty="0"/>
          </a:p>
          <a:p>
            <a:pPr marL="609585" lvl="0" indent="-457188" algn="l" rtl="0">
              <a:lnSpc>
                <a:spcPct val="120000"/>
              </a:lnSpc>
              <a:spcBef>
                <a:spcPts val="0"/>
              </a:spcBef>
              <a:spcAft>
                <a:spcPts val="0"/>
              </a:spcAft>
              <a:buClr>
                <a:schemeClr val="dk2"/>
              </a:buClr>
              <a:buSzPts val="1800"/>
              <a:buChar char="-"/>
            </a:pPr>
            <a:r>
              <a:rPr lang="en-US" dirty="0"/>
              <a:t>Management CA (from EJBCA) for authentication</a:t>
            </a:r>
            <a:endParaRPr dirty="0"/>
          </a:p>
          <a:p>
            <a:pPr marL="1219170" lvl="1" indent="-423323" algn="l" rtl="0">
              <a:lnSpc>
                <a:spcPct val="120000"/>
              </a:lnSpc>
              <a:spcBef>
                <a:spcPts val="0"/>
              </a:spcBef>
              <a:spcAft>
                <a:spcPts val="0"/>
              </a:spcAft>
              <a:buClr>
                <a:schemeClr val="dk1"/>
              </a:buClr>
              <a:buSzPts val="1400"/>
              <a:buChar char="-"/>
            </a:pPr>
            <a:r>
              <a:rPr lang="en-US" dirty="0"/>
              <a:t>Could also have its own dedicated CA from EJBCA</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5"/>
          <p:cNvSpPr txBox="1">
            <a:spLocks noGrp="1"/>
          </p:cNvSpPr>
          <p:nvPr>
            <p:ph type="body" idx="1"/>
          </p:nvPr>
        </p:nvSpPr>
        <p:spPr>
          <a:xfrm>
            <a:off x="5703885" y="1125538"/>
            <a:ext cx="611771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dk2"/>
              </a:buClr>
              <a:buSzPct val="100000"/>
              <a:buNone/>
            </a:pPr>
            <a:endParaRPr/>
          </a:p>
        </p:txBody>
      </p:sp>
      <p:sp>
        <p:nvSpPr>
          <p:cNvPr id="690" name="Google Shape;690;p35"/>
          <p:cNvSpPr txBox="1">
            <a:spLocks noGrp="1"/>
          </p:cNvSpPr>
          <p:nvPr>
            <p:ph type="body" idx="2"/>
          </p:nvPr>
        </p:nvSpPr>
        <p:spPr>
          <a:xfrm>
            <a:off x="5703868" y="2918564"/>
            <a:ext cx="6116657" cy="3318724"/>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400"/>
              <a:buChar char="-"/>
            </a:pPr>
            <a:r>
              <a:rPr lang="en-US" dirty="0"/>
              <a:t>Backup</a:t>
            </a:r>
            <a:endParaRPr dirty="0"/>
          </a:p>
          <a:p>
            <a:pPr marL="685800" lvl="1" indent="-228600" algn="l" rtl="0">
              <a:lnSpc>
                <a:spcPct val="120000"/>
              </a:lnSpc>
              <a:spcBef>
                <a:spcPts val="500"/>
              </a:spcBef>
              <a:spcAft>
                <a:spcPts val="0"/>
              </a:spcAft>
              <a:buClr>
                <a:schemeClr val="dk2"/>
              </a:buClr>
              <a:buSzPts val="1400"/>
              <a:buChar char="-"/>
            </a:pPr>
            <a:r>
              <a:rPr lang="en-US" dirty="0"/>
              <a:t>PostgreSQL database</a:t>
            </a:r>
            <a:endParaRPr dirty="0"/>
          </a:p>
          <a:p>
            <a:pPr marL="1143000" lvl="2" indent="-228600" algn="l" rtl="0">
              <a:lnSpc>
                <a:spcPct val="120000"/>
              </a:lnSpc>
              <a:spcBef>
                <a:spcPts val="500"/>
              </a:spcBef>
              <a:spcAft>
                <a:spcPts val="0"/>
              </a:spcAft>
              <a:buClr>
                <a:schemeClr val="dk2"/>
              </a:buClr>
              <a:buSzPts val="1400"/>
              <a:buChar char="-"/>
            </a:pPr>
            <a:r>
              <a:rPr lang="en-US" dirty="0"/>
              <a:t>PostgreSQL should be put into backup mode when creating snapshot-based backups</a:t>
            </a:r>
            <a:endParaRPr dirty="0"/>
          </a:p>
          <a:p>
            <a:pPr marL="685800" lvl="1" indent="-228600" algn="l" rtl="0">
              <a:lnSpc>
                <a:spcPct val="120000"/>
              </a:lnSpc>
              <a:spcBef>
                <a:spcPts val="500"/>
              </a:spcBef>
              <a:spcAft>
                <a:spcPts val="0"/>
              </a:spcAft>
              <a:buClr>
                <a:schemeClr val="dk2"/>
              </a:buClr>
              <a:buSzPts val="1400"/>
              <a:buChar char="-"/>
            </a:pPr>
            <a:r>
              <a:rPr lang="en-US" dirty="0"/>
              <a:t>Containers are stateless, so there is no need to backup</a:t>
            </a:r>
            <a:endParaRPr dirty="0"/>
          </a:p>
          <a:p>
            <a:pPr marL="285750" lvl="0" indent="-285750" algn="l" rtl="0">
              <a:lnSpc>
                <a:spcPct val="120000"/>
              </a:lnSpc>
              <a:spcBef>
                <a:spcPts val="500"/>
              </a:spcBef>
              <a:spcAft>
                <a:spcPts val="0"/>
              </a:spcAft>
              <a:buClr>
                <a:schemeClr val="dk2"/>
              </a:buClr>
              <a:buSzPts val="1400"/>
              <a:buChar char="-"/>
            </a:pPr>
            <a:r>
              <a:rPr lang="en-US" dirty="0"/>
              <a:t>Restore</a:t>
            </a:r>
            <a:endParaRPr dirty="0"/>
          </a:p>
          <a:p>
            <a:pPr marL="685800" lvl="1" indent="-228600" algn="l" rtl="0">
              <a:lnSpc>
                <a:spcPct val="120000"/>
              </a:lnSpc>
              <a:spcBef>
                <a:spcPts val="500"/>
              </a:spcBef>
              <a:spcAft>
                <a:spcPts val="0"/>
              </a:spcAft>
              <a:buClr>
                <a:schemeClr val="dk2"/>
              </a:buClr>
              <a:buSzPts val="1400"/>
              <a:buChar char="-"/>
            </a:pPr>
            <a:r>
              <a:rPr lang="en-US" dirty="0"/>
              <a:t>Restore database</a:t>
            </a:r>
            <a:endParaRPr dirty="0"/>
          </a:p>
          <a:p>
            <a:pPr marL="685800" lvl="1" indent="-228600" algn="l" rtl="0">
              <a:lnSpc>
                <a:spcPct val="120000"/>
              </a:lnSpc>
              <a:spcBef>
                <a:spcPts val="500"/>
              </a:spcBef>
              <a:spcAft>
                <a:spcPts val="0"/>
              </a:spcAft>
              <a:buClr>
                <a:schemeClr val="dk2"/>
              </a:buClr>
              <a:buSzPts val="1400"/>
              <a:buChar char="-"/>
            </a:pPr>
            <a:r>
              <a:rPr lang="en-US" dirty="0"/>
              <a:t>Deploy containers with Ansible playbook</a:t>
            </a:r>
            <a:endParaRPr dirty="0"/>
          </a:p>
          <a:p>
            <a:pPr marL="285750" lvl="0" indent="-285750" algn="l" rtl="0">
              <a:lnSpc>
                <a:spcPct val="120000"/>
              </a:lnSpc>
              <a:spcBef>
                <a:spcPts val="500"/>
              </a:spcBef>
              <a:spcAft>
                <a:spcPts val="0"/>
              </a:spcAft>
              <a:buClr>
                <a:schemeClr val="dk2"/>
              </a:buClr>
              <a:buSzPts val="1400"/>
              <a:buChar char="-"/>
            </a:pPr>
            <a:r>
              <a:rPr lang="en-US" dirty="0"/>
              <a:t>Site failover should be considered as an alternative to restore</a:t>
            </a:r>
            <a:endParaRPr dirty="0"/>
          </a:p>
          <a:p>
            <a:pPr marL="685800" lvl="1" indent="-228600" algn="l" rtl="0">
              <a:lnSpc>
                <a:spcPct val="120000"/>
              </a:lnSpc>
              <a:spcBef>
                <a:spcPts val="500"/>
              </a:spcBef>
              <a:spcAft>
                <a:spcPts val="0"/>
              </a:spcAft>
              <a:buClr>
                <a:schemeClr val="dk2"/>
              </a:buClr>
              <a:buSzPts val="1400"/>
              <a:buChar char="-"/>
            </a:pPr>
            <a:r>
              <a:rPr lang="en-US" dirty="0" err="1"/>
              <a:t>Repmgr</a:t>
            </a:r>
            <a:r>
              <a:rPr lang="en-US" dirty="0"/>
              <a:t> is used for replication management</a:t>
            </a:r>
            <a:endParaRPr dirty="0"/>
          </a:p>
        </p:txBody>
      </p:sp>
      <p:pic>
        <p:nvPicPr>
          <p:cNvPr id="691" name="Google Shape;691;p35" descr="Tomato sauce in jars"/>
          <p:cNvPicPr preferRelativeResize="0">
            <a:picLocks noGrp="1"/>
          </p:cNvPicPr>
          <p:nvPr>
            <p:ph type="pic" idx="3"/>
          </p:nvPr>
        </p:nvPicPr>
        <p:blipFill rotWithShape="1">
          <a:blip r:embed="rId3">
            <a:alphaModFix/>
          </a:blip>
          <a:srcRect l="23515" r="23514"/>
          <a:stretch/>
        </p:blipFill>
        <p:spPr>
          <a:xfrm>
            <a:off x="0" y="0"/>
            <a:ext cx="5448300" cy="6857553"/>
          </a:xfrm>
          <a:prstGeom prst="rect">
            <a:avLst/>
          </a:prstGeom>
          <a:solidFill>
            <a:srgbClr val="FAFAF9"/>
          </a:solidFill>
          <a:ln>
            <a:noFill/>
          </a:ln>
        </p:spPr>
      </p:pic>
      <p:sp>
        <p:nvSpPr>
          <p:cNvPr id="692" name="Google Shape;692;p35"/>
          <p:cNvSpPr txBox="1">
            <a:spLocks noGrp="1"/>
          </p:cNvSpPr>
          <p:nvPr>
            <p:ph type="title"/>
          </p:nvPr>
        </p:nvSpPr>
        <p:spPr>
          <a:xfrm>
            <a:off x="5703868" y="1520825"/>
            <a:ext cx="6116657" cy="1397739"/>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39285"/>
              <a:buFont typeface="Arial"/>
              <a:buNone/>
            </a:pPr>
            <a:r>
              <a:rPr lang="en-US"/>
              <a:t>TSA - backup and restore</a:t>
            </a:r>
            <a:endParaRPr/>
          </a:p>
        </p:txBody>
      </p:sp>
      <p:sp>
        <p:nvSpPr>
          <p:cNvPr id="693" name="Google Shape;693;p35"/>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6"/>
          <p:cNvSpPr txBox="1">
            <a:spLocks noGrp="1"/>
          </p:cNvSpPr>
          <p:nvPr>
            <p:ph type="body" idx="1"/>
          </p:nvPr>
        </p:nvSpPr>
        <p:spPr>
          <a:xfrm>
            <a:off x="5703868" y="1125538"/>
            <a:ext cx="611665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dk2"/>
              </a:buClr>
              <a:buSzPct val="100000"/>
              <a:buNone/>
            </a:pPr>
            <a:endParaRPr/>
          </a:p>
        </p:txBody>
      </p:sp>
      <p:sp>
        <p:nvSpPr>
          <p:cNvPr id="699" name="Google Shape;699;p36"/>
          <p:cNvSpPr txBox="1">
            <a:spLocks noGrp="1"/>
          </p:cNvSpPr>
          <p:nvPr>
            <p:ph type="body" idx="2"/>
          </p:nvPr>
        </p:nvSpPr>
        <p:spPr>
          <a:xfrm>
            <a:off x="5703849" y="2580968"/>
            <a:ext cx="6115597" cy="365632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400"/>
              <a:buChar char="-"/>
            </a:pPr>
            <a:r>
              <a:rPr lang="en-US" dirty="0"/>
              <a:t>TSA certificate replacement</a:t>
            </a:r>
            <a:endParaRPr dirty="0"/>
          </a:p>
          <a:p>
            <a:pPr marL="285750" lvl="0" indent="-285750" algn="l" rtl="0">
              <a:lnSpc>
                <a:spcPct val="120000"/>
              </a:lnSpc>
              <a:spcBef>
                <a:spcPts val="500"/>
              </a:spcBef>
              <a:spcAft>
                <a:spcPts val="0"/>
              </a:spcAft>
              <a:buClr>
                <a:schemeClr val="dk2"/>
              </a:buClr>
              <a:buSzPts val="1400"/>
              <a:buChar char="-"/>
            </a:pPr>
            <a:r>
              <a:rPr lang="en-US" dirty="0"/>
              <a:t>Software upgrade</a:t>
            </a:r>
            <a:endParaRPr dirty="0"/>
          </a:p>
          <a:p>
            <a:pPr marL="685800" lvl="1" indent="-228600" algn="l" rtl="0">
              <a:lnSpc>
                <a:spcPct val="120000"/>
              </a:lnSpc>
              <a:spcBef>
                <a:spcPts val="500"/>
              </a:spcBef>
              <a:spcAft>
                <a:spcPts val="0"/>
              </a:spcAft>
              <a:buClr>
                <a:schemeClr val="dk2"/>
              </a:buClr>
              <a:buSzPts val="1400"/>
              <a:buChar char="-"/>
            </a:pPr>
            <a:r>
              <a:rPr lang="en-US" dirty="0"/>
              <a:t>Change the version in the playbook</a:t>
            </a:r>
            <a:endParaRPr dirty="0"/>
          </a:p>
          <a:p>
            <a:pPr marL="685800" lvl="1" indent="-228600" algn="l" rtl="0">
              <a:lnSpc>
                <a:spcPct val="120000"/>
              </a:lnSpc>
              <a:spcBef>
                <a:spcPts val="500"/>
              </a:spcBef>
              <a:spcAft>
                <a:spcPts val="0"/>
              </a:spcAft>
              <a:buClr>
                <a:schemeClr val="dk2"/>
              </a:buClr>
              <a:buSzPts val="1400"/>
              <a:buChar char="-"/>
            </a:pPr>
            <a:r>
              <a:rPr lang="en-US" dirty="0"/>
              <a:t>Apply playbook</a:t>
            </a:r>
            <a:endParaRPr dirty="0"/>
          </a:p>
          <a:p>
            <a:pPr marL="285750" lvl="0" indent="-196850" algn="l" rtl="0">
              <a:lnSpc>
                <a:spcPct val="120000"/>
              </a:lnSpc>
              <a:spcBef>
                <a:spcPts val="500"/>
              </a:spcBef>
              <a:spcAft>
                <a:spcPts val="0"/>
              </a:spcAft>
              <a:buClr>
                <a:schemeClr val="dk1"/>
              </a:buClr>
              <a:buSzPts val="1400"/>
              <a:buNone/>
            </a:pPr>
            <a:endParaRPr dirty="0"/>
          </a:p>
        </p:txBody>
      </p:sp>
      <p:sp>
        <p:nvSpPr>
          <p:cNvPr id="700" name="Google Shape;700;p36"/>
          <p:cNvSpPr txBox="1">
            <a:spLocks noGrp="1"/>
          </p:cNvSpPr>
          <p:nvPr>
            <p:ph type="title"/>
          </p:nvPr>
        </p:nvSpPr>
        <p:spPr>
          <a:xfrm>
            <a:off x="5703868" y="1519200"/>
            <a:ext cx="6116658" cy="68583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39285"/>
              <a:buFont typeface="Arial"/>
              <a:buNone/>
            </a:pPr>
            <a:r>
              <a:rPr lang="en-US"/>
              <a:t>TSA - maintenance</a:t>
            </a:r>
            <a:endParaRPr/>
          </a:p>
        </p:txBody>
      </p:sp>
      <p:pic>
        <p:nvPicPr>
          <p:cNvPr id="701" name="Google Shape;701;p36" descr="Cleaning items put in grey plastic jar"/>
          <p:cNvPicPr preferRelativeResize="0">
            <a:picLocks noGrp="1"/>
          </p:cNvPicPr>
          <p:nvPr>
            <p:ph type="pic" idx="3"/>
          </p:nvPr>
        </p:nvPicPr>
        <p:blipFill rotWithShape="1">
          <a:blip r:embed="rId3">
            <a:alphaModFix/>
          </a:blip>
          <a:srcRect l="24465" r="24465"/>
          <a:stretch/>
        </p:blipFill>
        <p:spPr>
          <a:xfrm>
            <a:off x="0" y="0"/>
            <a:ext cx="5448300" cy="6857553"/>
          </a:xfrm>
          <a:prstGeom prst="rect">
            <a:avLst/>
          </a:prstGeom>
          <a:solidFill>
            <a:srgbClr val="FAFAF9"/>
          </a:solidFill>
          <a:ln>
            <a:noFill/>
          </a:ln>
        </p:spPr>
      </p:pic>
      <p:sp>
        <p:nvSpPr>
          <p:cNvPr id="702" name="Google Shape;702;p36"/>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7"/>
          <p:cNvSpPr txBox="1">
            <a:spLocks noGrp="1"/>
          </p:cNvSpPr>
          <p:nvPr>
            <p:ph type="body" idx="1"/>
          </p:nvPr>
        </p:nvSpPr>
        <p:spPr>
          <a:xfrm>
            <a:off x="5703868" y="1125538"/>
            <a:ext cx="6116658" cy="287337"/>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dk2"/>
              </a:buClr>
              <a:buSzPct val="100000"/>
              <a:buNone/>
            </a:pPr>
            <a:endParaRPr/>
          </a:p>
        </p:txBody>
      </p:sp>
      <p:sp>
        <p:nvSpPr>
          <p:cNvPr id="708" name="Google Shape;708;p37"/>
          <p:cNvSpPr txBox="1">
            <a:spLocks noGrp="1"/>
          </p:cNvSpPr>
          <p:nvPr>
            <p:ph type="body" idx="2"/>
          </p:nvPr>
        </p:nvSpPr>
        <p:spPr>
          <a:xfrm>
            <a:off x="5703850" y="3388175"/>
            <a:ext cx="6115500" cy="284940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400"/>
              <a:buChar char="-"/>
            </a:pPr>
            <a:r>
              <a:rPr lang="en-US" dirty="0"/>
              <a:t>Monitor with </a:t>
            </a:r>
            <a:r>
              <a:rPr lang="en-US" dirty="0" err="1"/>
              <a:t>tsget</a:t>
            </a:r>
            <a:r>
              <a:rPr lang="en-US" dirty="0"/>
              <a:t>/</a:t>
            </a:r>
            <a:r>
              <a:rPr lang="en-US" dirty="0" err="1"/>
              <a:t>openssl</a:t>
            </a:r>
            <a:endParaRPr dirty="0"/>
          </a:p>
          <a:p>
            <a:pPr marL="685800" lvl="1" indent="-228600" algn="l" rtl="0">
              <a:lnSpc>
                <a:spcPct val="120000"/>
              </a:lnSpc>
              <a:spcBef>
                <a:spcPts val="500"/>
              </a:spcBef>
              <a:spcAft>
                <a:spcPts val="0"/>
              </a:spcAft>
              <a:buClr>
                <a:schemeClr val="dk2"/>
              </a:buClr>
              <a:buSzPts val="1400"/>
              <a:buChar char="-"/>
            </a:pPr>
            <a:r>
              <a:rPr lang="en-US" dirty="0"/>
              <a:t>See </a:t>
            </a:r>
            <a:r>
              <a:rPr lang="en-US" dirty="0" err="1"/>
              <a:t>pki</a:t>
            </a:r>
            <a:r>
              <a:rPr lang="en-US" dirty="0"/>
              <a:t>/tests directory in TKM repository</a:t>
            </a:r>
            <a:endParaRPr dirty="0"/>
          </a:p>
          <a:p>
            <a:pPr marL="285750" lvl="0" indent="-285750" algn="l" rtl="0">
              <a:lnSpc>
                <a:spcPct val="120000"/>
              </a:lnSpc>
              <a:spcBef>
                <a:spcPts val="500"/>
              </a:spcBef>
              <a:spcAft>
                <a:spcPts val="0"/>
              </a:spcAft>
              <a:buClr>
                <a:schemeClr val="dk2"/>
              </a:buClr>
              <a:buSzPts val="1400"/>
              <a:buChar char="-"/>
            </a:pPr>
            <a:r>
              <a:rPr lang="en-US" dirty="0"/>
              <a:t>Deploy test environment in HA mode</a:t>
            </a:r>
            <a:endParaRPr dirty="0"/>
          </a:p>
          <a:p>
            <a:pPr marL="685800" lvl="1" indent="-228600" algn="l" rtl="0">
              <a:lnSpc>
                <a:spcPct val="120000"/>
              </a:lnSpc>
              <a:spcBef>
                <a:spcPts val="500"/>
              </a:spcBef>
              <a:spcAft>
                <a:spcPts val="0"/>
              </a:spcAft>
              <a:buClr>
                <a:schemeClr val="dk2"/>
              </a:buClr>
              <a:buSzPts val="1400"/>
              <a:buChar char="-"/>
            </a:pPr>
            <a:r>
              <a:rPr lang="en-US" dirty="0"/>
              <a:t>Tests should be considered as production</a:t>
            </a:r>
            <a:endParaRPr dirty="0"/>
          </a:p>
          <a:p>
            <a:pPr marL="285750" lvl="0" indent="-285750" algn="l" rtl="0">
              <a:lnSpc>
                <a:spcPct val="120000"/>
              </a:lnSpc>
              <a:spcBef>
                <a:spcPts val="500"/>
              </a:spcBef>
              <a:spcAft>
                <a:spcPts val="0"/>
              </a:spcAft>
              <a:buClr>
                <a:schemeClr val="dk2"/>
              </a:buClr>
              <a:buSzPts val="1400"/>
              <a:buChar char="-"/>
            </a:pPr>
            <a:r>
              <a:rPr lang="en-US" dirty="0"/>
              <a:t>Create a development environment for internal testing</a:t>
            </a:r>
            <a:endParaRPr dirty="0"/>
          </a:p>
          <a:p>
            <a:pPr marL="285750" lvl="0" indent="-285750" algn="l" rtl="0">
              <a:lnSpc>
                <a:spcPct val="120000"/>
              </a:lnSpc>
              <a:spcBef>
                <a:spcPts val="500"/>
              </a:spcBef>
              <a:spcAft>
                <a:spcPts val="0"/>
              </a:spcAft>
              <a:buClr>
                <a:schemeClr val="dk2"/>
              </a:buClr>
              <a:buSzPts val="1400"/>
              <a:buChar char="-"/>
            </a:pPr>
            <a:r>
              <a:rPr lang="en-US" dirty="0"/>
              <a:t>Purchase HSMs for test environment</a:t>
            </a:r>
            <a:endParaRPr dirty="0"/>
          </a:p>
          <a:p>
            <a:pPr marL="285750" lvl="0" indent="-285750" algn="l" rtl="0">
              <a:lnSpc>
                <a:spcPct val="120000"/>
              </a:lnSpc>
              <a:spcBef>
                <a:spcPts val="500"/>
              </a:spcBef>
              <a:spcAft>
                <a:spcPts val="0"/>
              </a:spcAft>
              <a:buClr>
                <a:schemeClr val="dk2"/>
              </a:buClr>
              <a:buSzPts val="1400"/>
              <a:buChar char="-"/>
            </a:pPr>
            <a:r>
              <a:rPr lang="en-US" dirty="0"/>
              <a:t>Collect logs with log collector and store them on log server</a:t>
            </a:r>
            <a:endParaRPr dirty="0"/>
          </a:p>
          <a:p>
            <a:pPr marL="285750" lvl="0" indent="-196850" algn="l" rtl="0">
              <a:lnSpc>
                <a:spcPct val="120000"/>
              </a:lnSpc>
              <a:spcBef>
                <a:spcPts val="500"/>
              </a:spcBef>
              <a:spcAft>
                <a:spcPts val="0"/>
              </a:spcAft>
              <a:buClr>
                <a:schemeClr val="dk1"/>
              </a:buClr>
              <a:buSzPts val="1400"/>
              <a:buNone/>
            </a:pPr>
            <a:endParaRPr dirty="0"/>
          </a:p>
        </p:txBody>
      </p:sp>
      <p:sp>
        <p:nvSpPr>
          <p:cNvPr id="709" name="Google Shape;709;p37"/>
          <p:cNvSpPr txBox="1">
            <a:spLocks noGrp="1"/>
          </p:cNvSpPr>
          <p:nvPr>
            <p:ph type="title"/>
          </p:nvPr>
        </p:nvSpPr>
        <p:spPr>
          <a:xfrm>
            <a:off x="5703868" y="1519200"/>
            <a:ext cx="6116658" cy="685838"/>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39285"/>
              <a:buFont typeface="Arial"/>
              <a:buNone/>
            </a:pPr>
            <a:r>
              <a:rPr lang="en-US"/>
              <a:t>TSA - recommendations and considerations</a:t>
            </a:r>
            <a:endParaRPr/>
          </a:p>
        </p:txBody>
      </p:sp>
      <p:pic>
        <p:nvPicPr>
          <p:cNvPr id="710" name="Google Shape;710;p37" descr="Stethoscope with cable making heart monitor shape"/>
          <p:cNvPicPr preferRelativeResize="0">
            <a:picLocks noGrp="1"/>
          </p:cNvPicPr>
          <p:nvPr>
            <p:ph type="pic" idx="3"/>
          </p:nvPr>
        </p:nvPicPr>
        <p:blipFill rotWithShape="1">
          <a:blip r:embed="rId3">
            <a:alphaModFix/>
          </a:blip>
          <a:srcRect l="9061" t="-7" r="39840" b="5"/>
          <a:stretch/>
        </p:blipFill>
        <p:spPr>
          <a:xfrm>
            <a:off x="0" y="0"/>
            <a:ext cx="5448300" cy="6857553"/>
          </a:xfrm>
          <a:prstGeom prst="rect">
            <a:avLst/>
          </a:prstGeom>
          <a:solidFill>
            <a:srgbClr val="FAFAF9"/>
          </a:solidFill>
          <a:ln>
            <a:noFill/>
          </a:ln>
        </p:spPr>
      </p:pic>
      <p:sp>
        <p:nvSpPr>
          <p:cNvPr id="711" name="Google Shape;711;p37"/>
          <p:cNvSpPr txBox="1">
            <a:spLocks noGrp="1"/>
          </p:cNvSpPr>
          <p:nvPr>
            <p:ph type="body" idx="4"/>
          </p:nvPr>
        </p:nvSpPr>
        <p:spPr>
          <a:xfrm>
            <a:off x="371475" y="379325"/>
            <a:ext cx="14761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8"/>
          <p:cNvSpPr txBox="1">
            <a:spLocks noGrp="1"/>
          </p:cNvSpPr>
          <p:nvPr>
            <p:ph type="subTitle" idx="1"/>
          </p:nvPr>
        </p:nvSpPr>
        <p:spPr>
          <a:xfrm>
            <a:off x="371475" y="1130400"/>
            <a:ext cx="11449050" cy="2556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1200"/>
              <a:buNone/>
            </a:pPr>
            <a:endParaRPr/>
          </a:p>
        </p:txBody>
      </p:sp>
      <p:sp>
        <p:nvSpPr>
          <p:cNvPr id="717" name="Google Shape;717;p38"/>
          <p:cNvSpPr txBox="1">
            <a:spLocks noGrp="1"/>
          </p:cNvSpPr>
          <p:nvPr>
            <p:ph type="title"/>
          </p:nvPr>
        </p:nvSpPr>
        <p:spPr>
          <a:xfrm>
            <a:off x="371475" y="1520825"/>
            <a:ext cx="11449050" cy="215619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6500"/>
              <a:buFont typeface="Arial"/>
              <a:buNone/>
            </a:pPr>
            <a:r>
              <a:rPr lang="en-US"/>
              <a:t>Root Key Ceremony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9"/>
          <p:cNvSpPr txBox="1">
            <a:spLocks noGrp="1"/>
          </p:cNvSpPr>
          <p:nvPr>
            <p:ph type="body" idx="1"/>
          </p:nvPr>
        </p:nvSpPr>
        <p:spPr>
          <a:xfrm>
            <a:off x="371475" y="2205038"/>
            <a:ext cx="11449050" cy="403225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b="1" dirty="0"/>
              <a:t>Computational trust </a:t>
            </a:r>
            <a:r>
              <a:rPr lang="en-US" sz="2000" dirty="0"/>
              <a:t>is the generation of trusted authorities or user trust through cryptography. </a:t>
            </a:r>
            <a:endParaRPr dirty="0"/>
          </a:p>
          <a:p>
            <a:pPr marL="285750" lvl="0" indent="-285750" algn="l" rtl="0">
              <a:lnSpc>
                <a:spcPct val="120000"/>
              </a:lnSpc>
              <a:spcBef>
                <a:spcPts val="500"/>
              </a:spcBef>
              <a:spcAft>
                <a:spcPts val="0"/>
              </a:spcAft>
              <a:buClr>
                <a:schemeClr val="accent1"/>
              </a:buClr>
              <a:buSzPts val="2000"/>
              <a:buChar char="•"/>
            </a:pPr>
            <a:r>
              <a:rPr lang="en-US" sz="2000" dirty="0"/>
              <a:t>In centralized systems, security is typically based on the authenticated identity of external parties, using </a:t>
            </a:r>
            <a:r>
              <a:rPr lang="en-US" sz="2000" b="1" dirty="0"/>
              <a:t>Public Key Infrastructure (PKI).</a:t>
            </a:r>
            <a:endParaRPr dirty="0"/>
          </a:p>
          <a:p>
            <a:pPr marL="285750" lvl="0" indent="-285750" algn="l" rtl="0">
              <a:lnSpc>
                <a:spcPct val="120000"/>
              </a:lnSpc>
              <a:spcBef>
                <a:spcPts val="500"/>
              </a:spcBef>
              <a:spcAft>
                <a:spcPts val="0"/>
              </a:spcAft>
              <a:buClr>
                <a:schemeClr val="accent1"/>
              </a:buClr>
              <a:buSzPts val="2000"/>
              <a:buChar char="•"/>
            </a:pPr>
            <a:r>
              <a:rPr lang="en-US" sz="2000" b="1" dirty="0"/>
              <a:t>PKI</a:t>
            </a:r>
            <a:r>
              <a:rPr lang="en-US" sz="2000" dirty="0"/>
              <a:t> - a structure of hardware, software, people, processes, and policies that employ digital signature technology to facilitate a verifiable association between the public component of an asymmetric public key pair with a specific subscriber that possesses the corresponding private key</a:t>
            </a:r>
            <a:endParaRPr dirty="0"/>
          </a:p>
        </p:txBody>
      </p:sp>
      <p:sp>
        <p:nvSpPr>
          <p:cNvPr id="723" name="Google Shape;723;p39"/>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Computational Trust and PKI</a:t>
            </a:r>
            <a:endParaRPr/>
          </a:p>
        </p:txBody>
      </p:sp>
      <p:sp>
        <p:nvSpPr>
          <p:cNvPr id="724" name="Google Shape;724;p3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39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27b3365c27_0_0"/>
          <p:cNvSpPr txBox="1">
            <a:spLocks noGrp="1"/>
          </p:cNvSpPr>
          <p:nvPr>
            <p:ph type="body" idx="1"/>
          </p:nvPr>
        </p:nvSpPr>
        <p:spPr>
          <a:xfrm>
            <a:off x="371475" y="3204092"/>
            <a:ext cx="5652000" cy="3033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t-EE" dirty="0"/>
              <a:t>{</a:t>
            </a:r>
            <a:r>
              <a:rPr lang="et-EE" dirty="0" err="1"/>
              <a:t>name</a:t>
            </a:r>
            <a:r>
              <a:rPr lang="et-EE" dirty="0"/>
              <a:t> of </a:t>
            </a:r>
            <a:r>
              <a:rPr lang="et-EE" dirty="0" err="1"/>
              <a:t>trainer</a:t>
            </a:r>
            <a:r>
              <a:rPr lang="et-EE" dirty="0"/>
              <a:t>}</a:t>
            </a:r>
            <a:endParaRPr dirty="0"/>
          </a:p>
          <a:p>
            <a:pPr marL="457200" lvl="0" indent="-317500" algn="l" rtl="0">
              <a:spcBef>
                <a:spcPts val="500"/>
              </a:spcBef>
              <a:spcAft>
                <a:spcPts val="0"/>
              </a:spcAft>
              <a:buSzPts val="1400"/>
              <a:buChar char="●"/>
            </a:pPr>
            <a:r>
              <a:rPr lang="en-US" dirty="0"/>
              <a:t>{experience of trainer}</a:t>
            </a:r>
            <a:endParaRPr dirty="0"/>
          </a:p>
        </p:txBody>
      </p:sp>
      <p:sp>
        <p:nvSpPr>
          <p:cNvPr id="324" name="Google Shape;324;g327b3365c27_0_0"/>
          <p:cNvSpPr txBox="1">
            <a:spLocks noGrp="1"/>
          </p:cNvSpPr>
          <p:nvPr>
            <p:ph type="title"/>
          </p:nvPr>
        </p:nvSpPr>
        <p:spPr>
          <a:xfrm>
            <a:off x="371475" y="1520825"/>
            <a:ext cx="11448900" cy="684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Introductions</a:t>
            </a:r>
            <a:endParaRPr/>
          </a:p>
        </p:txBody>
      </p:sp>
      <p:sp>
        <p:nvSpPr>
          <p:cNvPr id="325" name="Google Shape;325;g327b3365c27_0_0"/>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4</a:t>
            </a:fld>
            <a:endParaRPr/>
          </a:p>
        </p:txBody>
      </p:sp>
      <p:sp>
        <p:nvSpPr>
          <p:cNvPr id="326" name="Google Shape;326;g327b3365c27_0_0"/>
          <p:cNvSpPr txBox="1">
            <a:spLocks noGrp="1"/>
          </p:cNvSpPr>
          <p:nvPr>
            <p:ph type="body" idx="2"/>
          </p:nvPr>
        </p:nvSpPr>
        <p:spPr>
          <a:xfrm>
            <a:off x="371475" y="2492375"/>
            <a:ext cx="5652000" cy="577800"/>
          </a:xfrm>
          <a:prstGeom prst="rect">
            <a:avLst/>
          </a:prstGeom>
        </p:spPr>
        <p:txBody>
          <a:bodyPr spcFirstLastPara="1" wrap="square" lIns="0" tIns="0" rIns="0" bIns="0" anchor="b" anchorCtr="0">
            <a:noAutofit/>
          </a:bodyPr>
          <a:lstStyle/>
          <a:p>
            <a:pPr marL="0" lvl="0" indent="0" algn="l" rtl="0">
              <a:spcBef>
                <a:spcPts val="500"/>
              </a:spcBef>
              <a:spcAft>
                <a:spcPts val="0"/>
              </a:spcAft>
              <a:buNone/>
            </a:pPr>
            <a:r>
              <a:rPr lang="en-US" dirty="0"/>
              <a:t>Trainers</a:t>
            </a:r>
            <a:endParaRPr dirty="0"/>
          </a:p>
        </p:txBody>
      </p:sp>
      <p:sp>
        <p:nvSpPr>
          <p:cNvPr id="327" name="Google Shape;327;g327b3365c27_0_0"/>
          <p:cNvSpPr txBox="1">
            <a:spLocks noGrp="1"/>
          </p:cNvSpPr>
          <p:nvPr>
            <p:ph type="body" idx="3"/>
          </p:nvPr>
        </p:nvSpPr>
        <p:spPr>
          <a:xfrm>
            <a:off x="371475" y="1125537"/>
            <a:ext cx="11449200" cy="287400"/>
          </a:xfrm>
          <a:prstGeom prst="rect">
            <a:avLst/>
          </a:prstGeom>
        </p:spPr>
        <p:txBody>
          <a:bodyPr spcFirstLastPara="1" wrap="square" lIns="0" tIns="0" rIns="0" bIns="0" anchor="b" anchorCtr="0">
            <a:noAutofit/>
          </a:bodyPr>
          <a:lstStyle/>
          <a:p>
            <a:pPr marL="0" lvl="0" indent="0" algn="l" rtl="0">
              <a:spcBef>
                <a:spcPts val="500"/>
              </a:spcBef>
              <a:spcAft>
                <a:spcPts val="0"/>
              </a:spcAft>
              <a:buNone/>
            </a:pPr>
            <a:endParaRPr/>
          </a:p>
        </p:txBody>
      </p:sp>
      <p:sp>
        <p:nvSpPr>
          <p:cNvPr id="328" name="Google Shape;328;g327b3365c27_0_0"/>
          <p:cNvSpPr txBox="1">
            <a:spLocks noGrp="1"/>
          </p:cNvSpPr>
          <p:nvPr>
            <p:ph type="body" idx="4"/>
          </p:nvPr>
        </p:nvSpPr>
        <p:spPr>
          <a:xfrm>
            <a:off x="6290733" y="3204092"/>
            <a:ext cx="5551200" cy="3033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a:t>Who you are?</a:t>
            </a:r>
            <a:endParaRPr/>
          </a:p>
          <a:p>
            <a:pPr marL="0" lvl="0" indent="0" algn="l" rtl="0">
              <a:spcBef>
                <a:spcPts val="500"/>
              </a:spcBef>
              <a:spcAft>
                <a:spcPts val="0"/>
              </a:spcAft>
              <a:buNone/>
            </a:pPr>
            <a:r>
              <a:rPr lang="en-US"/>
              <a:t>Current position?</a:t>
            </a:r>
            <a:endParaRPr/>
          </a:p>
          <a:p>
            <a:pPr marL="0" lvl="0" indent="0" algn="l" rtl="0">
              <a:spcBef>
                <a:spcPts val="500"/>
              </a:spcBef>
              <a:spcAft>
                <a:spcPts val="0"/>
              </a:spcAft>
              <a:buNone/>
            </a:pPr>
            <a:r>
              <a:rPr lang="en-US"/>
              <a:t>Experience with PKI?</a:t>
            </a:r>
            <a:endParaRPr/>
          </a:p>
          <a:p>
            <a:pPr marL="0" lvl="0" indent="0" algn="l" rtl="0">
              <a:spcBef>
                <a:spcPts val="500"/>
              </a:spcBef>
              <a:spcAft>
                <a:spcPts val="0"/>
              </a:spcAft>
              <a:buNone/>
            </a:pPr>
            <a:r>
              <a:rPr lang="en-US"/>
              <a:t>Expectations for the training?</a:t>
            </a:r>
            <a:endParaRPr/>
          </a:p>
        </p:txBody>
      </p:sp>
      <p:sp>
        <p:nvSpPr>
          <p:cNvPr id="329" name="Google Shape;329;g327b3365c27_0_0"/>
          <p:cNvSpPr txBox="1">
            <a:spLocks noGrp="1"/>
          </p:cNvSpPr>
          <p:nvPr>
            <p:ph type="body" idx="5"/>
          </p:nvPr>
        </p:nvSpPr>
        <p:spPr>
          <a:xfrm>
            <a:off x="6290733" y="2492375"/>
            <a:ext cx="5551800" cy="577800"/>
          </a:xfrm>
          <a:prstGeom prst="rect">
            <a:avLst/>
          </a:prstGeom>
        </p:spPr>
        <p:txBody>
          <a:bodyPr spcFirstLastPara="1" wrap="square" lIns="0" tIns="0" rIns="0" bIns="0" anchor="b" anchorCtr="0">
            <a:noAutofit/>
          </a:bodyPr>
          <a:lstStyle/>
          <a:p>
            <a:pPr marL="0" lvl="0" indent="0" algn="l" rtl="0">
              <a:spcBef>
                <a:spcPts val="500"/>
              </a:spcBef>
              <a:spcAft>
                <a:spcPts val="0"/>
              </a:spcAft>
              <a:buNone/>
            </a:pPr>
            <a:r>
              <a:rPr lang="en-US"/>
              <a:t>Aragatnashyk team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0"/>
          <p:cNvSpPr txBox="1">
            <a:spLocks noGrp="1"/>
          </p:cNvSpPr>
          <p:nvPr>
            <p:ph type="body" idx="1"/>
          </p:nvPr>
        </p:nvSpPr>
        <p:spPr>
          <a:xfrm>
            <a:off x="371475" y="1704669"/>
            <a:ext cx="11449050" cy="453262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b="1" dirty="0"/>
              <a:t>Certificate chaining </a:t>
            </a:r>
            <a:r>
              <a:rPr lang="en-US" sz="2000" dirty="0"/>
              <a:t>- the verification of each certificate through another certificate, creating a chain of certificates that ends with the root certificate; a method to establish trust through a hierarchical structure of digital certificates.</a:t>
            </a:r>
            <a:endParaRPr dirty="0"/>
          </a:p>
          <a:p>
            <a:pPr marL="285750" lvl="0" indent="-158750" algn="l" rtl="0">
              <a:lnSpc>
                <a:spcPct val="120000"/>
              </a:lnSpc>
              <a:spcBef>
                <a:spcPts val="500"/>
              </a:spcBef>
              <a:spcAft>
                <a:spcPts val="0"/>
              </a:spcAft>
              <a:buClr>
                <a:schemeClr val="accent1"/>
              </a:buClr>
              <a:buSzPts val="2000"/>
              <a:buNone/>
            </a:pPr>
            <a:endParaRPr sz="2000" b="1" dirty="0"/>
          </a:p>
        </p:txBody>
      </p:sp>
      <p:sp>
        <p:nvSpPr>
          <p:cNvPr id="731" name="Google Shape;731;p40"/>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Chain of Trust aka Certificate Chaining</a:t>
            </a:r>
            <a:endParaRPr/>
          </a:p>
        </p:txBody>
      </p:sp>
      <p:sp>
        <p:nvSpPr>
          <p:cNvPr id="732" name="Google Shape;732;p4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40</a:t>
            </a:fld>
            <a:endParaRPr/>
          </a:p>
        </p:txBody>
      </p:sp>
      <p:pic>
        <p:nvPicPr>
          <p:cNvPr id="733" name="Google Shape;733;p40" descr="A diagram of a certificate chain&#10;&#10;Description automatically generated"/>
          <p:cNvPicPr preferRelativeResize="0"/>
          <p:nvPr/>
        </p:nvPicPr>
        <p:blipFill rotWithShape="1">
          <a:blip r:embed="rId3">
            <a:alphaModFix/>
          </a:blip>
          <a:srcRect/>
          <a:stretch/>
        </p:blipFill>
        <p:spPr>
          <a:xfrm>
            <a:off x="2879982" y="3153569"/>
            <a:ext cx="5391366" cy="317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1"/>
          <p:cNvSpPr txBox="1">
            <a:spLocks noGrp="1"/>
          </p:cNvSpPr>
          <p:nvPr>
            <p:ph type="body" idx="1"/>
          </p:nvPr>
        </p:nvSpPr>
        <p:spPr>
          <a:xfrm>
            <a:off x="371476" y="2043403"/>
            <a:ext cx="10790510" cy="4184402"/>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b="1" dirty="0"/>
              <a:t>Root of trust </a:t>
            </a:r>
            <a:r>
              <a:rPr lang="en-US" sz="2000" dirty="0"/>
              <a:t>- component that needs to always behave in the expected manner because its misbehavior cannot be detected</a:t>
            </a:r>
            <a:endParaRPr dirty="0"/>
          </a:p>
          <a:p>
            <a:pPr marL="285750" lvl="0" indent="-285750" algn="l" rtl="0">
              <a:lnSpc>
                <a:spcPct val="120000"/>
              </a:lnSpc>
              <a:spcBef>
                <a:spcPts val="500"/>
              </a:spcBef>
              <a:spcAft>
                <a:spcPts val="0"/>
              </a:spcAft>
              <a:buClr>
                <a:schemeClr val="accent1"/>
              </a:buClr>
              <a:buSzPts val="2000"/>
              <a:buChar char="•"/>
            </a:pPr>
            <a:r>
              <a:rPr lang="en-US" sz="2000" b="1" dirty="0"/>
              <a:t>Root certificate </a:t>
            </a:r>
            <a:r>
              <a:rPr lang="en-US" sz="2000" dirty="0"/>
              <a:t>- self-signed certificate at the top of the PKI hierarchy</a:t>
            </a:r>
            <a:endParaRPr dirty="0"/>
          </a:p>
          <a:p>
            <a:pPr marL="285750" lvl="0" indent="-158750" algn="l" rtl="0">
              <a:lnSpc>
                <a:spcPct val="120000"/>
              </a:lnSpc>
              <a:spcBef>
                <a:spcPts val="500"/>
              </a:spcBef>
              <a:spcAft>
                <a:spcPts val="0"/>
              </a:spcAft>
              <a:buClr>
                <a:schemeClr val="accent1"/>
              </a:buClr>
              <a:buSzPts val="2000"/>
              <a:buNone/>
            </a:pPr>
            <a:endParaRPr sz="2000" b="1" dirty="0"/>
          </a:p>
        </p:txBody>
      </p:sp>
      <p:sp>
        <p:nvSpPr>
          <p:cNvPr id="740" name="Google Shape;740;p41"/>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Root Certificate</a:t>
            </a:r>
            <a:endParaRPr/>
          </a:p>
        </p:txBody>
      </p:sp>
      <p:sp>
        <p:nvSpPr>
          <p:cNvPr id="741" name="Google Shape;741;p4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2"/>
          <p:cNvSpPr txBox="1">
            <a:spLocks noGrp="1"/>
          </p:cNvSpPr>
          <p:nvPr>
            <p:ph type="body" idx="1"/>
          </p:nvPr>
        </p:nvSpPr>
        <p:spPr>
          <a:xfrm>
            <a:off x="371475" y="2175641"/>
            <a:ext cx="11449050" cy="4061648"/>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b="1" dirty="0"/>
              <a:t>Root Key Ceremony </a:t>
            </a:r>
            <a:r>
              <a:rPr lang="en-US" sz="2000" dirty="0"/>
              <a:t>- a procedure where a unique pair of public and private root keys are generated and self-signed</a:t>
            </a:r>
            <a:endParaRPr dirty="0"/>
          </a:p>
          <a:p>
            <a:pPr marL="285750" lvl="0" indent="-285750" algn="l" rtl="0">
              <a:lnSpc>
                <a:spcPct val="120000"/>
              </a:lnSpc>
              <a:spcBef>
                <a:spcPts val="500"/>
              </a:spcBef>
              <a:spcAft>
                <a:spcPts val="0"/>
              </a:spcAft>
              <a:buClr>
                <a:schemeClr val="accent1"/>
              </a:buClr>
              <a:buSzPts val="2000"/>
              <a:buChar char="•"/>
            </a:pPr>
            <a:r>
              <a:rPr lang="en-US" sz="2000" dirty="0"/>
              <a:t>The ceremony must ensure the trustworthiness of root keys through predefined step-by-step activities, personnel supervision, audit logs and a secure physical and technical environment. </a:t>
            </a:r>
            <a:endParaRPr dirty="0"/>
          </a:p>
          <a:p>
            <a:pPr marL="285750" lvl="0" indent="-285750" algn="l" rtl="0">
              <a:lnSpc>
                <a:spcPct val="120000"/>
              </a:lnSpc>
              <a:spcBef>
                <a:spcPts val="500"/>
              </a:spcBef>
              <a:spcAft>
                <a:spcPts val="0"/>
              </a:spcAft>
              <a:buClr>
                <a:schemeClr val="accent1"/>
              </a:buClr>
              <a:buSzPts val="2000"/>
              <a:buChar char="•"/>
            </a:pPr>
            <a:r>
              <a:rPr lang="en-US" sz="2000" dirty="0"/>
              <a:t>This procedure takes place as a scripted meeting where individuals with specific roles carry out predefined tasks under the witness of all other participants.</a:t>
            </a:r>
            <a:endParaRPr dirty="0"/>
          </a:p>
        </p:txBody>
      </p:sp>
      <p:sp>
        <p:nvSpPr>
          <p:cNvPr id="748" name="Google Shape;748;p42"/>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Root Key Ceremony</a:t>
            </a:r>
            <a:endParaRPr/>
          </a:p>
        </p:txBody>
      </p:sp>
      <p:sp>
        <p:nvSpPr>
          <p:cNvPr id="749" name="Google Shape;749;p4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43"/>
          <p:cNvSpPr txBox="1">
            <a:spLocks noGrp="1"/>
          </p:cNvSpPr>
          <p:nvPr>
            <p:ph type="body" idx="1"/>
          </p:nvPr>
        </p:nvSpPr>
        <p:spPr>
          <a:xfrm>
            <a:off x="371475" y="2175641"/>
            <a:ext cx="11449050" cy="4061648"/>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dirty="0"/>
              <a:t>1. The Ceremony Administrator (CEA) steers and guides the ceremony.</a:t>
            </a:r>
            <a:endParaRPr dirty="0"/>
          </a:p>
          <a:p>
            <a:pPr marL="285750" lvl="0" indent="-285750" algn="l" rtl="0">
              <a:lnSpc>
                <a:spcPct val="120000"/>
              </a:lnSpc>
              <a:spcBef>
                <a:spcPts val="500"/>
              </a:spcBef>
              <a:spcAft>
                <a:spcPts val="0"/>
              </a:spcAft>
              <a:buClr>
                <a:schemeClr val="accent1"/>
              </a:buClr>
              <a:buSzPts val="2000"/>
              <a:buChar char="•"/>
            </a:pPr>
            <a:r>
              <a:rPr lang="en-US" sz="2000" dirty="0"/>
              <a:t>2. Participants follow the manuscript step-by-step, comparing the actions on the screen and the manuscript printout.</a:t>
            </a:r>
            <a:endParaRPr dirty="0"/>
          </a:p>
          <a:p>
            <a:pPr marL="285750" lvl="0" indent="-285750" algn="l" rtl="0">
              <a:lnSpc>
                <a:spcPct val="120000"/>
              </a:lnSpc>
              <a:spcBef>
                <a:spcPts val="500"/>
              </a:spcBef>
              <a:spcAft>
                <a:spcPts val="0"/>
              </a:spcAft>
              <a:buClr>
                <a:schemeClr val="accent1"/>
              </a:buClr>
              <a:buSzPts val="2000"/>
              <a:buChar char="•"/>
            </a:pPr>
            <a:r>
              <a:rPr lang="en-US" sz="2000" dirty="0"/>
              <a:t>3. The CEA reads each step of the manuscript aloud, and then the Security Administrator (SA) performs the described activity.</a:t>
            </a:r>
            <a:endParaRPr dirty="0"/>
          </a:p>
          <a:p>
            <a:pPr marL="285750" lvl="0" indent="-285750" algn="l" rtl="0">
              <a:lnSpc>
                <a:spcPct val="120000"/>
              </a:lnSpc>
              <a:spcBef>
                <a:spcPts val="500"/>
              </a:spcBef>
              <a:spcAft>
                <a:spcPts val="0"/>
              </a:spcAft>
              <a:buClr>
                <a:schemeClr val="accent1"/>
              </a:buClr>
              <a:buSzPts val="2000"/>
              <a:buChar char="•"/>
            </a:pPr>
            <a:r>
              <a:rPr lang="en-US" sz="2000" dirty="0"/>
              <a:t>4. At the beginning and the end of each step, the Primary Witness (PW) writes down the exact time on his/her copy of the printed manuscript.</a:t>
            </a:r>
            <a:endParaRPr dirty="0"/>
          </a:p>
        </p:txBody>
      </p:sp>
      <p:sp>
        <p:nvSpPr>
          <p:cNvPr id="756" name="Google Shape;756;p43"/>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Root Key Ceremony Rules 1/2</a:t>
            </a:r>
            <a:endParaRPr/>
          </a:p>
        </p:txBody>
      </p:sp>
      <p:sp>
        <p:nvSpPr>
          <p:cNvPr id="757" name="Google Shape;757;p4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4"/>
          <p:cNvSpPr txBox="1">
            <a:spLocks noGrp="1"/>
          </p:cNvSpPr>
          <p:nvPr>
            <p:ph type="body" idx="1"/>
          </p:nvPr>
        </p:nvSpPr>
        <p:spPr>
          <a:xfrm>
            <a:off x="371475" y="2175641"/>
            <a:ext cx="11449050" cy="4061648"/>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dirty="0"/>
              <a:t>5. During the ceremony, any participant may highlight possible issues or inaccuracies. In that case, participants agree on a resolution before proceeding. PW writes down the resolution or the fix on his/her copy of the manuscript printout and signs it (hand-written signature).</a:t>
            </a:r>
            <a:endParaRPr dirty="0"/>
          </a:p>
          <a:p>
            <a:pPr marL="285750" lvl="0" indent="-285750" algn="l" rtl="0">
              <a:lnSpc>
                <a:spcPct val="120000"/>
              </a:lnSpc>
              <a:spcBef>
                <a:spcPts val="500"/>
              </a:spcBef>
              <a:spcAft>
                <a:spcPts val="0"/>
              </a:spcAft>
              <a:buClr>
                <a:schemeClr val="accent1"/>
              </a:buClr>
              <a:buSzPts val="2000"/>
              <a:buChar char="•"/>
            </a:pPr>
            <a:r>
              <a:rPr lang="en-US" sz="2000" dirty="0"/>
              <a:t>6. In the case of incidents (unplanned events) that impede the continuation of the ceremony, CEA consults with participants and decides on the way forward. PW writes down the decision on his/her copy of the manuscript printout and signs it.</a:t>
            </a:r>
            <a:endParaRPr dirty="0"/>
          </a:p>
          <a:p>
            <a:pPr marL="285750" lvl="0" indent="-285750" algn="l" rtl="0">
              <a:lnSpc>
                <a:spcPct val="120000"/>
              </a:lnSpc>
              <a:spcBef>
                <a:spcPts val="500"/>
              </a:spcBef>
              <a:spcAft>
                <a:spcPts val="0"/>
              </a:spcAft>
              <a:buClr>
                <a:schemeClr val="accent1"/>
              </a:buClr>
              <a:buSzPts val="2000"/>
              <a:buChar char="•"/>
            </a:pPr>
            <a:r>
              <a:rPr lang="en-US" sz="2000" dirty="0"/>
              <a:t>7. Improvement suggestions may be communicated during the ceremony or at any time afterward.</a:t>
            </a:r>
            <a:endParaRPr dirty="0"/>
          </a:p>
        </p:txBody>
      </p:sp>
      <p:sp>
        <p:nvSpPr>
          <p:cNvPr id="764" name="Google Shape;764;p44"/>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Root Key Ceremony Rules 2/2</a:t>
            </a:r>
            <a:endParaRPr/>
          </a:p>
        </p:txBody>
      </p:sp>
      <p:sp>
        <p:nvSpPr>
          <p:cNvPr id="765" name="Google Shape;765;p4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5"/>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Roles and Responsibilities 1/2</a:t>
            </a:r>
            <a:endParaRPr/>
          </a:p>
        </p:txBody>
      </p:sp>
      <p:sp>
        <p:nvSpPr>
          <p:cNvPr id="772" name="Google Shape;772;p4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45</a:t>
            </a:fld>
            <a:endParaRPr/>
          </a:p>
        </p:txBody>
      </p:sp>
      <p:graphicFrame>
        <p:nvGraphicFramePr>
          <p:cNvPr id="773" name="Google Shape;773;p45"/>
          <p:cNvGraphicFramePr/>
          <p:nvPr/>
        </p:nvGraphicFramePr>
        <p:xfrm>
          <a:off x="1492250" y="1621448"/>
          <a:ext cx="9824975" cy="4975050"/>
        </p:xfrm>
        <a:graphic>
          <a:graphicData uri="http://schemas.openxmlformats.org/drawingml/2006/table">
            <a:tbl>
              <a:tblPr firstRow="1" firstCol="1" bandRow="1">
                <a:noFill/>
                <a:tableStyleId>{2D1989C3-9971-45B0-8093-9E57E24FE937}</a:tableStyleId>
              </a:tblPr>
              <a:tblGrid>
                <a:gridCol w="2620800">
                  <a:extLst>
                    <a:ext uri="{9D8B030D-6E8A-4147-A177-3AD203B41FA5}">
                      <a16:colId xmlns:a16="http://schemas.microsoft.com/office/drawing/2014/main" val="20000"/>
                    </a:ext>
                  </a:extLst>
                </a:gridCol>
                <a:gridCol w="1698875">
                  <a:extLst>
                    <a:ext uri="{9D8B030D-6E8A-4147-A177-3AD203B41FA5}">
                      <a16:colId xmlns:a16="http://schemas.microsoft.com/office/drawing/2014/main" val="20001"/>
                    </a:ext>
                  </a:extLst>
                </a:gridCol>
                <a:gridCol w="5505300">
                  <a:extLst>
                    <a:ext uri="{9D8B030D-6E8A-4147-A177-3AD203B41FA5}">
                      <a16:colId xmlns:a16="http://schemas.microsoft.com/office/drawing/2014/main" val="20002"/>
                    </a:ext>
                  </a:extLst>
                </a:gridCol>
              </a:tblGrid>
              <a:tr h="550750">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Role (number of persons)</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Abbreviation</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Responsibility</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830700">
                <a:tc>
                  <a:txBody>
                    <a:bodyPr/>
                    <a:lstStyle/>
                    <a:p>
                      <a:pPr marL="0" marR="0" lvl="0" indent="0" algn="l" rtl="0">
                        <a:lnSpc>
                          <a:spcPct val="115000"/>
                        </a:lnSpc>
                        <a:spcBef>
                          <a:spcPts val="0"/>
                        </a:spcBef>
                        <a:spcAft>
                          <a:spcPts val="0"/>
                        </a:spcAft>
                        <a:buClr>
                          <a:srgbClr val="000000"/>
                        </a:buClr>
                        <a:buSzPts val="1600"/>
                        <a:buFont typeface="Arial"/>
                        <a:buNone/>
                      </a:pPr>
                      <a:r>
                        <a:rPr lang="en-US" sz="1600" b="0" u="none" strike="noStrike" cap="none"/>
                        <a:t>Ceremony Administrator (1)</a:t>
                      </a:r>
                      <a:endParaRPr sz="2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CEA</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dirty="0"/>
                        <a:t>An individual (internal staff member) who coordinates and guides the successful execution of the ceremony according to the ceremony manuscript</a:t>
                      </a:r>
                      <a:endParaRPr sz="2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830700">
                <a:tc>
                  <a:txBody>
                    <a:bodyPr/>
                    <a:lstStyle/>
                    <a:p>
                      <a:pPr marL="0" marR="0" lvl="0" indent="0" algn="l" rtl="0">
                        <a:lnSpc>
                          <a:spcPct val="115000"/>
                        </a:lnSpc>
                        <a:spcBef>
                          <a:spcPts val="0"/>
                        </a:spcBef>
                        <a:spcAft>
                          <a:spcPts val="0"/>
                        </a:spcAft>
                        <a:buClr>
                          <a:srgbClr val="000000"/>
                        </a:buClr>
                        <a:buSzPts val="1600"/>
                        <a:buFont typeface="Arial"/>
                        <a:buNone/>
                      </a:pPr>
                      <a:r>
                        <a:rPr lang="en-US" sz="1600" b="0" u="none" strike="noStrike" cap="none"/>
                        <a:t>Security Administrator (1)</a:t>
                      </a:r>
                      <a:endParaRPr sz="2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SA</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An individual (internal staff member) who technically manages all activities on relevant systems (HSM, RFS, EJBCA server, etc.)</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830700">
                <a:tc>
                  <a:txBody>
                    <a:bodyPr/>
                    <a:lstStyle/>
                    <a:p>
                      <a:pPr marL="0" marR="0" lvl="0" indent="0" algn="l" rtl="0">
                        <a:lnSpc>
                          <a:spcPct val="115000"/>
                        </a:lnSpc>
                        <a:spcBef>
                          <a:spcPts val="0"/>
                        </a:spcBef>
                        <a:spcAft>
                          <a:spcPts val="0"/>
                        </a:spcAft>
                        <a:buClr>
                          <a:srgbClr val="000000"/>
                        </a:buClr>
                        <a:buSzPts val="1600"/>
                        <a:buFont typeface="Arial"/>
                        <a:buNone/>
                      </a:pPr>
                      <a:r>
                        <a:rPr lang="en-US" sz="1600" b="0" u="none" strike="noStrike" cap="none"/>
                        <a:t>Principal Witness (1)</a:t>
                      </a:r>
                      <a:endParaRPr sz="2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PW</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An individual (internal staff member) who validates the dutiful following of the manuscript and documents the final manuscript on paper</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830700">
                <a:tc>
                  <a:txBody>
                    <a:bodyPr/>
                    <a:lstStyle/>
                    <a:p>
                      <a:pPr marL="0" marR="0" lvl="0" indent="0" algn="l" rtl="0">
                        <a:lnSpc>
                          <a:spcPct val="115000"/>
                        </a:lnSpc>
                        <a:spcBef>
                          <a:spcPts val="0"/>
                        </a:spcBef>
                        <a:spcAft>
                          <a:spcPts val="0"/>
                        </a:spcAft>
                        <a:buClr>
                          <a:srgbClr val="000000"/>
                        </a:buClr>
                        <a:buSzPts val="1600"/>
                        <a:buFont typeface="Arial"/>
                        <a:buNone/>
                      </a:pPr>
                      <a:r>
                        <a:rPr lang="en-US" sz="1600" b="0" u="none" strike="noStrike" cap="none"/>
                        <a:t>Staff Witness (1)</a:t>
                      </a:r>
                      <a:endParaRPr sz="2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SW</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An individual who validates the dutiful following of the manuscript and takes evidence photos during the ceremony</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550750">
                <a:tc>
                  <a:txBody>
                    <a:bodyPr/>
                    <a:lstStyle/>
                    <a:p>
                      <a:pPr marL="0" marR="0" lvl="0" indent="0" algn="l" rtl="0">
                        <a:lnSpc>
                          <a:spcPct val="115000"/>
                        </a:lnSpc>
                        <a:spcBef>
                          <a:spcPts val="0"/>
                        </a:spcBef>
                        <a:spcAft>
                          <a:spcPts val="0"/>
                        </a:spcAft>
                        <a:buClr>
                          <a:srgbClr val="000000"/>
                        </a:buClr>
                        <a:buSzPts val="1600"/>
                        <a:buFont typeface="Arial"/>
                        <a:buNone/>
                      </a:pPr>
                      <a:r>
                        <a:rPr lang="en-US" sz="1600" b="0" u="none" strike="noStrike" cap="none"/>
                        <a:t>Lawyer (1)</a:t>
                      </a:r>
                      <a:endParaRPr sz="2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LAW</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An external or internal lawyer who validates the dutiful following of the script</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r h="550750">
                <a:tc>
                  <a:txBody>
                    <a:bodyPr/>
                    <a:lstStyle/>
                    <a:p>
                      <a:pPr marL="0" marR="0" lvl="0" indent="0" algn="l" rtl="0">
                        <a:lnSpc>
                          <a:spcPct val="115000"/>
                        </a:lnSpc>
                        <a:spcBef>
                          <a:spcPts val="0"/>
                        </a:spcBef>
                        <a:spcAft>
                          <a:spcPts val="0"/>
                        </a:spcAft>
                        <a:buClr>
                          <a:srgbClr val="000000"/>
                        </a:buClr>
                        <a:buSzPts val="1600"/>
                        <a:buFont typeface="Arial"/>
                        <a:buNone/>
                      </a:pPr>
                      <a:r>
                        <a:rPr lang="en-US" sz="1600" b="0" u="none" strike="noStrike" cap="none"/>
                        <a:t>Additional Witness (n)</a:t>
                      </a:r>
                      <a:endParaRPr sz="2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AW</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dirty="0"/>
                        <a:t>Optional individual(s) (internal or external) who validates the dutiful following of the manuscript</a:t>
                      </a:r>
                      <a:endParaRPr sz="2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6"/>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Roles and Responsibilities 2/2</a:t>
            </a:r>
            <a:endParaRPr/>
          </a:p>
        </p:txBody>
      </p:sp>
      <p:sp>
        <p:nvSpPr>
          <p:cNvPr id="780" name="Google Shape;780;p4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46</a:t>
            </a:fld>
            <a:endParaRPr/>
          </a:p>
        </p:txBody>
      </p:sp>
      <p:graphicFrame>
        <p:nvGraphicFramePr>
          <p:cNvPr id="781" name="Google Shape;781;p46"/>
          <p:cNvGraphicFramePr/>
          <p:nvPr/>
        </p:nvGraphicFramePr>
        <p:xfrm>
          <a:off x="749300" y="1384300"/>
          <a:ext cx="11071225" cy="5345475"/>
        </p:xfrm>
        <a:graphic>
          <a:graphicData uri="http://schemas.openxmlformats.org/drawingml/2006/table">
            <a:tbl>
              <a:tblPr firstRow="1" firstCol="1" bandRow="1">
                <a:noFill/>
                <a:tableStyleId>{2D1989C3-9971-45B0-8093-9E57E24FE937}</a:tableStyleId>
              </a:tblPr>
              <a:tblGrid>
                <a:gridCol w="2953225">
                  <a:extLst>
                    <a:ext uri="{9D8B030D-6E8A-4147-A177-3AD203B41FA5}">
                      <a16:colId xmlns:a16="http://schemas.microsoft.com/office/drawing/2014/main" val="20000"/>
                    </a:ext>
                  </a:extLst>
                </a:gridCol>
                <a:gridCol w="1914375">
                  <a:extLst>
                    <a:ext uri="{9D8B030D-6E8A-4147-A177-3AD203B41FA5}">
                      <a16:colId xmlns:a16="http://schemas.microsoft.com/office/drawing/2014/main" val="20001"/>
                    </a:ext>
                  </a:extLst>
                </a:gridCol>
                <a:gridCol w="6203625">
                  <a:extLst>
                    <a:ext uri="{9D8B030D-6E8A-4147-A177-3AD203B41FA5}">
                      <a16:colId xmlns:a16="http://schemas.microsoft.com/office/drawing/2014/main" val="20002"/>
                    </a:ext>
                  </a:extLst>
                </a:gridCol>
              </a:tblGrid>
              <a:tr h="542650">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t>Role (number of persons)</a:t>
                      </a:r>
                      <a:endParaRPr sz="1400" b="1"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t>Abbreviation</a:t>
                      </a:r>
                      <a:endParaRPr sz="1400" b="1"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t>Responsibility</a:t>
                      </a:r>
                      <a:endParaRPr sz="14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830700">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Arial"/>
                          <a:ea typeface="Arial"/>
                          <a:cs typeface="Arial"/>
                          <a:sym typeface="Arial"/>
                        </a:rPr>
                        <a:t>Cryptographic Administrators (3)</a:t>
                      </a:r>
                      <a:endParaRPr sz="1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CRA</a:t>
                      </a:r>
                      <a:endParaRPr sz="1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Individuals who possess and manage Administrator Card Sets (ACS) smartcards and corresponding passwords. ACS cards are used to control access to Security World configuration on HSM, as well as HSM recovery and replacement operations.</a:t>
                      </a:r>
                      <a:endParaRPr sz="1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830700">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Arial"/>
                          <a:ea typeface="Arial"/>
                          <a:cs typeface="Arial"/>
                          <a:sym typeface="Arial"/>
                        </a:rPr>
                        <a:t>Cryptographic Operators of CA (3)</a:t>
                      </a:r>
                      <a:endParaRPr sz="1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CRO (CA)</a:t>
                      </a:r>
                      <a:endParaRPr sz="1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Individuals who possess and manage Operator Card Sets (OCS) smartcards of the CA and corresponding passwords. OCS cards are used to control access to application keys. For example, cards are needed when HSM is restarted.</a:t>
                      </a:r>
                      <a:endParaRPr sz="1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830700">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Arial"/>
                          <a:ea typeface="Arial"/>
                          <a:cs typeface="Arial"/>
                          <a:sym typeface="Arial"/>
                        </a:rPr>
                        <a:t>Cryptographic Operators of OCSP (3)</a:t>
                      </a:r>
                      <a:endParaRPr sz="1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CRO (OCSP)</a:t>
                      </a:r>
                      <a:endParaRPr sz="1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dirty="0">
                          <a:latin typeface="Arial"/>
                          <a:ea typeface="Arial"/>
                          <a:cs typeface="Arial"/>
                          <a:sym typeface="Arial"/>
                        </a:rPr>
                        <a:t>Individuals who possess and manage Operator Card Sets (OCS) smartcards of the OCSP and corresponding passwords. OCS cards are used to control access to application keys. For example, cards are needed when HSM is restarted.</a:t>
                      </a:r>
                      <a:endParaRPr sz="1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830700">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Arial"/>
                          <a:ea typeface="Arial"/>
                          <a:cs typeface="Arial"/>
                          <a:sym typeface="Arial"/>
                        </a:rPr>
                        <a:t>Cryptographic Operators of TSS (3)</a:t>
                      </a:r>
                      <a:endParaRPr sz="1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CRO (TSS)</a:t>
                      </a:r>
                      <a:endParaRPr sz="1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Individuals who possess and manage Operator Card Sets (OCS) smartcards of the TSS and corresponding passwords. OCS cards are used to control access to application keys. For example, cards are needed when HSM is restarted.</a:t>
                      </a:r>
                      <a:endParaRPr sz="1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550750">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Arial"/>
                          <a:ea typeface="Arial"/>
                          <a:cs typeface="Arial"/>
                          <a:sym typeface="Arial"/>
                        </a:rPr>
                        <a:t>Cryptographic Administrators (3)</a:t>
                      </a:r>
                      <a:endParaRPr sz="1400" b="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Arial"/>
                          <a:ea typeface="Arial"/>
                          <a:cs typeface="Arial"/>
                          <a:sym typeface="Arial"/>
                        </a:rPr>
                        <a:t>CRA</a:t>
                      </a:r>
                      <a:endParaRPr sz="1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dirty="0">
                          <a:latin typeface="Arial"/>
                          <a:ea typeface="Arial"/>
                          <a:cs typeface="Arial"/>
                          <a:sym typeface="Arial"/>
                        </a:rPr>
                        <a:t>Individuals who possess and manage Administrator Card Sets (ACS) smartcards and corresponding passwords. ACS cards are used to control access to Security World configuration on HSM, as well as HSM recovery and replacement operations.</a:t>
                      </a:r>
                      <a:endParaRPr sz="1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47"/>
          <p:cNvSpPr txBox="1">
            <a:spLocks noGrp="1"/>
          </p:cNvSpPr>
          <p:nvPr>
            <p:ph type="body" idx="1"/>
          </p:nvPr>
        </p:nvSpPr>
        <p:spPr>
          <a:xfrm>
            <a:off x="371475" y="1689100"/>
            <a:ext cx="11449050" cy="4548189"/>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dirty="0"/>
              <a:t>One person may carry several roles IF this does not lower the overall security by bypassing the segregation of duties, for example:</a:t>
            </a:r>
            <a:endParaRPr dirty="0"/>
          </a:p>
          <a:p>
            <a:pPr marL="685800" lvl="1" indent="-228600" algn="l" rtl="0">
              <a:lnSpc>
                <a:spcPct val="120000"/>
              </a:lnSpc>
              <a:spcBef>
                <a:spcPts val="500"/>
              </a:spcBef>
              <a:spcAft>
                <a:spcPts val="0"/>
              </a:spcAft>
              <a:buSzPts val="2000"/>
              <a:buChar char="•"/>
            </a:pPr>
            <a:r>
              <a:rPr lang="en-US" sz="2000" dirty="0"/>
              <a:t>SA may hold one card of ACS, OCS (CA), OCS (OCSP), and OCS (TSS), i.e., has the role of one  CRA, CRO (CA), CRO (OCSP), and CRO (TSS) at the same time</a:t>
            </a:r>
            <a:endParaRPr dirty="0"/>
          </a:p>
          <a:p>
            <a:pPr marL="685800" lvl="1" indent="-228600" algn="l" rtl="0">
              <a:lnSpc>
                <a:spcPct val="120000"/>
              </a:lnSpc>
              <a:spcBef>
                <a:spcPts val="500"/>
              </a:spcBef>
              <a:spcAft>
                <a:spcPts val="0"/>
              </a:spcAft>
              <a:buSzPts val="2000"/>
              <a:buChar char="•"/>
            </a:pPr>
            <a:r>
              <a:rPr lang="en-US" sz="2000" dirty="0"/>
              <a:t>One person may be a CRO (for CA), CRO (OCSP), and CRO (TSS) at the same time</a:t>
            </a:r>
            <a:endParaRPr dirty="0"/>
          </a:p>
          <a:p>
            <a:pPr marL="685800" lvl="1" indent="-228600" algn="l" rtl="0">
              <a:lnSpc>
                <a:spcPct val="120000"/>
              </a:lnSpc>
              <a:spcBef>
                <a:spcPts val="500"/>
              </a:spcBef>
              <a:spcAft>
                <a:spcPts val="0"/>
              </a:spcAft>
              <a:buSzPts val="2000"/>
              <a:buChar char="•"/>
            </a:pPr>
            <a:r>
              <a:rPr lang="en-US" sz="2000" dirty="0"/>
              <a:t>CRO may have a witness role</a:t>
            </a:r>
            <a:endParaRPr dirty="0"/>
          </a:p>
          <a:p>
            <a:pPr marL="685800" lvl="1" indent="-228600" algn="l" rtl="0">
              <a:lnSpc>
                <a:spcPct val="120000"/>
              </a:lnSpc>
              <a:spcBef>
                <a:spcPts val="500"/>
              </a:spcBef>
              <a:spcAft>
                <a:spcPts val="0"/>
              </a:spcAft>
              <a:buSzPts val="2000"/>
              <a:buChar char="•"/>
            </a:pPr>
            <a:r>
              <a:rPr lang="en-US" sz="2000" dirty="0"/>
              <a:t>A lawyer may be the Principal Witness</a:t>
            </a:r>
            <a:endParaRPr dirty="0"/>
          </a:p>
          <a:p>
            <a:pPr marL="285750" lvl="0" indent="-285750" algn="l" rtl="0">
              <a:lnSpc>
                <a:spcPct val="120000"/>
              </a:lnSpc>
              <a:spcBef>
                <a:spcPts val="500"/>
              </a:spcBef>
              <a:spcAft>
                <a:spcPts val="0"/>
              </a:spcAft>
              <a:buClr>
                <a:schemeClr val="accent1"/>
              </a:buClr>
              <a:buSzPts val="2000"/>
              <a:buChar char="•"/>
            </a:pPr>
            <a:r>
              <a:rPr lang="en-US" sz="2000" dirty="0"/>
              <a:t>It is not allowed:</a:t>
            </a:r>
            <a:endParaRPr dirty="0"/>
          </a:p>
          <a:p>
            <a:pPr marL="685800" lvl="1" indent="-228600" algn="l" rtl="0">
              <a:lnSpc>
                <a:spcPct val="120000"/>
              </a:lnSpc>
              <a:spcBef>
                <a:spcPts val="500"/>
              </a:spcBef>
              <a:spcAft>
                <a:spcPts val="0"/>
              </a:spcAft>
              <a:buSzPts val="2000"/>
              <a:buChar char="•"/>
            </a:pPr>
            <a:r>
              <a:rPr lang="en-US" sz="2000" dirty="0"/>
              <a:t>Security Administrator also has the role of CEA, Principal Witness or lawyer</a:t>
            </a:r>
            <a:endParaRPr dirty="0"/>
          </a:p>
          <a:p>
            <a:pPr marL="685800" lvl="1" indent="-228600" algn="l" rtl="0">
              <a:lnSpc>
                <a:spcPct val="120000"/>
              </a:lnSpc>
              <a:spcBef>
                <a:spcPts val="500"/>
              </a:spcBef>
              <a:spcAft>
                <a:spcPts val="0"/>
              </a:spcAft>
              <a:buSzPts val="2000"/>
              <a:buChar char="•"/>
            </a:pPr>
            <a:r>
              <a:rPr lang="en-US" sz="2000" dirty="0"/>
              <a:t>For one CRA or CRO, hold more than one ACS or OCS card of the same type, meaning one person cannot jeopardize the 2/3 card quorum.</a:t>
            </a:r>
            <a:endParaRPr dirty="0"/>
          </a:p>
          <a:p>
            <a:pPr marL="285750" lvl="0" indent="-158750" algn="l" rtl="0">
              <a:lnSpc>
                <a:spcPct val="120000"/>
              </a:lnSpc>
              <a:spcBef>
                <a:spcPts val="500"/>
              </a:spcBef>
              <a:spcAft>
                <a:spcPts val="0"/>
              </a:spcAft>
              <a:buClr>
                <a:schemeClr val="accent1"/>
              </a:buClr>
              <a:buSzPts val="2000"/>
              <a:buNone/>
            </a:pPr>
            <a:endParaRPr sz="2000" dirty="0"/>
          </a:p>
        </p:txBody>
      </p:sp>
      <p:sp>
        <p:nvSpPr>
          <p:cNvPr id="788" name="Google Shape;788;p47"/>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Segregation of Duties</a:t>
            </a:r>
            <a:endParaRPr/>
          </a:p>
        </p:txBody>
      </p:sp>
      <p:sp>
        <p:nvSpPr>
          <p:cNvPr id="789" name="Google Shape;789;p4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48"/>
          <p:cNvSpPr txBox="1">
            <a:spLocks noGrp="1"/>
          </p:cNvSpPr>
          <p:nvPr>
            <p:ph type="body" idx="1"/>
          </p:nvPr>
        </p:nvSpPr>
        <p:spPr>
          <a:xfrm>
            <a:off x="371475" y="2043403"/>
            <a:ext cx="11449050" cy="4193886"/>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dirty="0"/>
              <a:t>All roles must be covered by the TKM. Estonian specialists train and support.</a:t>
            </a:r>
            <a:endParaRPr dirty="0"/>
          </a:p>
          <a:p>
            <a:pPr marL="285750" lvl="0" indent="-285750" algn="l" rtl="0">
              <a:lnSpc>
                <a:spcPct val="120000"/>
              </a:lnSpc>
              <a:spcBef>
                <a:spcPts val="500"/>
              </a:spcBef>
              <a:spcAft>
                <a:spcPts val="0"/>
              </a:spcAft>
              <a:buClr>
                <a:schemeClr val="accent1"/>
              </a:buClr>
              <a:buSzPts val="2000"/>
              <a:buChar char="•"/>
            </a:pPr>
            <a:r>
              <a:rPr lang="en-US" sz="2000" dirty="0"/>
              <a:t>Consider the balance between the segregation of people for security but also their availability</a:t>
            </a:r>
            <a:endParaRPr dirty="0"/>
          </a:p>
          <a:p>
            <a:pPr marL="285750" lvl="0" indent="-285750" algn="l" rtl="0">
              <a:lnSpc>
                <a:spcPct val="120000"/>
              </a:lnSpc>
              <a:spcBef>
                <a:spcPts val="500"/>
              </a:spcBef>
              <a:spcAft>
                <a:spcPts val="0"/>
              </a:spcAft>
              <a:buClr>
                <a:schemeClr val="accent1"/>
              </a:buClr>
              <a:buSzPts val="2000"/>
              <a:buChar char="•"/>
            </a:pPr>
            <a:r>
              <a:rPr lang="en-US" sz="2000" dirty="0"/>
              <a:t>For example:</a:t>
            </a:r>
            <a:endParaRPr dirty="0"/>
          </a:p>
          <a:p>
            <a:pPr marL="685800" lvl="1" indent="-228600" algn="l" rtl="0">
              <a:lnSpc>
                <a:spcPct val="120000"/>
              </a:lnSpc>
              <a:spcBef>
                <a:spcPts val="500"/>
              </a:spcBef>
              <a:spcAft>
                <a:spcPts val="0"/>
              </a:spcAft>
              <a:buSzPts val="2000"/>
              <a:buChar char="•"/>
            </a:pPr>
            <a:r>
              <a:rPr lang="en-US" sz="2000" dirty="0"/>
              <a:t>During the reconfiguring of an HSM, 2/3 of CRAs must be available physically with their ACS cards and passwords</a:t>
            </a:r>
            <a:endParaRPr dirty="0"/>
          </a:p>
          <a:p>
            <a:pPr marL="685800" lvl="1" indent="-228600" algn="l" rtl="0">
              <a:lnSpc>
                <a:spcPct val="120000"/>
              </a:lnSpc>
              <a:spcBef>
                <a:spcPts val="500"/>
              </a:spcBef>
              <a:spcAft>
                <a:spcPts val="0"/>
              </a:spcAft>
              <a:buSzPts val="2000"/>
              <a:buChar char="•"/>
            </a:pPr>
            <a:r>
              <a:rPr lang="en-US" sz="2000" dirty="0"/>
              <a:t>During the restart of an HSM, 2/3 of CROs must be available physically with their OCS cards and passwords</a:t>
            </a:r>
            <a:endParaRPr dirty="0"/>
          </a:p>
        </p:txBody>
      </p:sp>
      <p:sp>
        <p:nvSpPr>
          <p:cNvPr id="796" name="Google Shape;796;p48"/>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Segregation of Duties</a:t>
            </a:r>
            <a:endParaRPr/>
          </a:p>
        </p:txBody>
      </p:sp>
      <p:sp>
        <p:nvSpPr>
          <p:cNvPr id="797" name="Google Shape;797;p4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9"/>
          <p:cNvSpPr txBox="1">
            <a:spLocks noGrp="1"/>
          </p:cNvSpPr>
          <p:nvPr>
            <p:ph type="body" idx="1"/>
          </p:nvPr>
        </p:nvSpPr>
        <p:spPr>
          <a:xfrm>
            <a:off x="371475" y="1879600"/>
            <a:ext cx="11449050" cy="4357689"/>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accent1"/>
              </a:buClr>
              <a:buSzPts val="2000"/>
              <a:buChar char="•"/>
            </a:pPr>
            <a:r>
              <a:rPr lang="en-US" sz="2000" dirty="0"/>
              <a:t>After the technical steps, all ceremony participants must provide their details and signature to the witness declaration sheet of the Primary Witness manuscript printout.</a:t>
            </a:r>
            <a:endParaRPr dirty="0"/>
          </a:p>
          <a:p>
            <a:pPr marL="285750" lvl="0" indent="-158750" algn="l" rtl="0">
              <a:lnSpc>
                <a:spcPct val="120000"/>
              </a:lnSpc>
              <a:spcBef>
                <a:spcPts val="500"/>
              </a:spcBef>
              <a:spcAft>
                <a:spcPts val="0"/>
              </a:spcAft>
              <a:buClr>
                <a:schemeClr val="accent1"/>
              </a:buClr>
              <a:buSzPts val="2000"/>
              <a:buNone/>
            </a:pPr>
            <a:endParaRPr sz="2000" dirty="0"/>
          </a:p>
        </p:txBody>
      </p:sp>
      <p:sp>
        <p:nvSpPr>
          <p:cNvPr id="804" name="Google Shape;804;p49"/>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Participants and Witness Declaration</a:t>
            </a:r>
            <a:endParaRPr/>
          </a:p>
        </p:txBody>
      </p:sp>
      <p:sp>
        <p:nvSpPr>
          <p:cNvPr id="805" name="Google Shape;805;p4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49</a:t>
            </a:fld>
            <a:endParaRPr/>
          </a:p>
        </p:txBody>
      </p:sp>
      <p:pic>
        <p:nvPicPr>
          <p:cNvPr id="806" name="Google Shape;806;p49" descr="A document with a white background&#10;&#10;Description automatically generated with medium confidence"/>
          <p:cNvPicPr preferRelativeResize="0"/>
          <p:nvPr/>
        </p:nvPicPr>
        <p:blipFill rotWithShape="1">
          <a:blip r:embed="rId3">
            <a:alphaModFix/>
          </a:blip>
          <a:srcRect/>
          <a:stretch/>
        </p:blipFill>
        <p:spPr>
          <a:xfrm>
            <a:off x="2209800" y="2856063"/>
            <a:ext cx="7772400" cy="39170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
          <p:cNvSpPr txBox="1">
            <a:spLocks noGrp="1"/>
          </p:cNvSpPr>
          <p:nvPr>
            <p:ph type="title"/>
          </p:nvPr>
        </p:nvSpPr>
        <p:spPr>
          <a:xfrm>
            <a:off x="371475" y="1125538"/>
            <a:ext cx="3560780" cy="51117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3000"/>
              <a:buFont typeface="Arial"/>
              <a:buNone/>
            </a:pPr>
            <a:r>
              <a:rPr lang="en-US"/>
              <a:t>Asymmetric Cryptography</a:t>
            </a:r>
            <a:endParaRPr/>
          </a:p>
        </p:txBody>
      </p:sp>
      <p:pic>
        <p:nvPicPr>
          <p:cNvPr id="336" name="Google Shape;336;p3" descr="Pencil and abacus"/>
          <p:cNvPicPr preferRelativeResize="0">
            <a:picLocks noGrp="1"/>
          </p:cNvPicPr>
          <p:nvPr>
            <p:ph type="body" idx="1"/>
          </p:nvPr>
        </p:nvPicPr>
        <p:blipFill rotWithShape="1">
          <a:blip r:embed="rId3">
            <a:alphaModFix/>
          </a:blip>
          <a:srcRect/>
          <a:stretch/>
        </p:blipFill>
        <p:spPr>
          <a:xfrm>
            <a:off x="4598138" y="1520825"/>
            <a:ext cx="7067662" cy="4716463"/>
          </a:xfrm>
          <a:prstGeom prst="rect">
            <a:avLst/>
          </a:prstGeom>
          <a:noFill/>
          <a:ln>
            <a:noFill/>
          </a:ln>
        </p:spPr>
      </p:pic>
      <p:sp>
        <p:nvSpPr>
          <p:cNvPr id="337" name="Google Shape;337;p3"/>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338" name="Google Shape;338;p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0"/>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1"/>
              </a:buClr>
              <a:buSzPts val="2000"/>
              <a:buNone/>
            </a:pPr>
            <a:endParaRPr/>
          </a:p>
        </p:txBody>
      </p:sp>
      <p:sp>
        <p:nvSpPr>
          <p:cNvPr id="812" name="Google Shape;812;p50"/>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accent1"/>
              </a:buClr>
              <a:buSzPts val="1400"/>
              <a:buNone/>
            </a:pPr>
            <a:endParaRPr/>
          </a:p>
        </p:txBody>
      </p:sp>
      <p:sp>
        <p:nvSpPr>
          <p:cNvPr id="813" name="Google Shape;813;p50"/>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5000"/>
              <a:buFont typeface="Arial"/>
              <a:buNone/>
            </a:pPr>
            <a:r>
              <a:rPr lang="en-US"/>
              <a:t>Q&amp;A</a:t>
            </a:r>
            <a:endParaRPr/>
          </a:p>
        </p:txBody>
      </p:sp>
      <p:sp>
        <p:nvSpPr>
          <p:cNvPr id="814" name="Google Shape;814;p5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50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g322d430d3bc_0_57"/>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457200" lvl="0" indent="-317500" algn="l" rtl="0">
              <a:spcBef>
                <a:spcPts val="500"/>
              </a:spcBef>
              <a:spcAft>
                <a:spcPts val="0"/>
              </a:spcAft>
              <a:buSzPts val="1400"/>
              <a:buChar char="-"/>
            </a:pPr>
            <a:r>
              <a:rPr lang="en-US"/>
              <a:t>Each trainee has their own VM</a:t>
            </a:r>
            <a:endParaRPr/>
          </a:p>
          <a:p>
            <a:pPr marL="914400" lvl="1" indent="-317500" algn="l" rtl="0">
              <a:spcBef>
                <a:spcPts val="0"/>
              </a:spcBef>
              <a:spcAft>
                <a:spcPts val="0"/>
              </a:spcAft>
              <a:buSzPts val="1400"/>
              <a:buChar char="-"/>
            </a:pPr>
            <a:r>
              <a:rPr lang="en-US"/>
              <a:t>training.ca{1-5}.pki.gov.tm</a:t>
            </a:r>
            <a:endParaRPr/>
          </a:p>
          <a:p>
            <a:pPr marL="457200" lvl="0" indent="-317500" algn="l" rtl="0">
              <a:spcBef>
                <a:spcPts val="0"/>
              </a:spcBef>
              <a:spcAft>
                <a:spcPts val="0"/>
              </a:spcAft>
              <a:buSzPts val="1400"/>
              <a:buChar char="-"/>
            </a:pPr>
            <a:r>
              <a:rPr lang="en-US"/>
              <a:t>Endpoints</a:t>
            </a:r>
            <a:endParaRPr/>
          </a:p>
          <a:p>
            <a:pPr marL="914400" lvl="1" indent="-317500" algn="l" rtl="0">
              <a:spcBef>
                <a:spcPts val="0"/>
              </a:spcBef>
              <a:spcAft>
                <a:spcPts val="0"/>
              </a:spcAft>
              <a:buSzPts val="1400"/>
              <a:buChar char="-"/>
            </a:pPr>
            <a:r>
              <a:rPr lang="en-US"/>
              <a:t>training.ca{1-5}.pki.gov.tm - AIA, CRL, EJBCA admin web</a:t>
            </a:r>
            <a:endParaRPr/>
          </a:p>
          <a:p>
            <a:pPr marL="914400" lvl="1" indent="-317500" algn="l" rtl="0">
              <a:spcBef>
                <a:spcPts val="0"/>
              </a:spcBef>
              <a:spcAft>
                <a:spcPts val="0"/>
              </a:spcAft>
              <a:buSzPts val="1400"/>
              <a:buChar char="-"/>
            </a:pPr>
            <a:r>
              <a:rPr lang="en-US"/>
              <a:t>training.ocsp{1-5}.pki.gov.tm - OCSP</a:t>
            </a:r>
            <a:endParaRPr/>
          </a:p>
          <a:p>
            <a:pPr marL="914400" lvl="1" indent="-317500" algn="l" rtl="0">
              <a:spcBef>
                <a:spcPts val="0"/>
              </a:spcBef>
              <a:spcAft>
                <a:spcPts val="0"/>
              </a:spcAft>
              <a:buSzPts val="1400"/>
              <a:buChar char="-"/>
            </a:pPr>
            <a:r>
              <a:rPr lang="en-US"/>
              <a:t>training.tsa{1-5}.pki.gov.tm - Timestamping service, SignServer admin web</a:t>
            </a:r>
            <a:endParaRPr/>
          </a:p>
          <a:p>
            <a:pPr marL="457200" lvl="0" indent="-317500" algn="l" rtl="0">
              <a:spcBef>
                <a:spcPts val="0"/>
              </a:spcBef>
              <a:spcAft>
                <a:spcPts val="0"/>
              </a:spcAft>
              <a:buSzPts val="1400"/>
              <a:buChar char="-"/>
            </a:pPr>
            <a:r>
              <a:rPr lang="en-US"/>
              <a:t>SSH credentials</a:t>
            </a:r>
            <a:endParaRPr/>
          </a:p>
          <a:p>
            <a:pPr marL="914400" lvl="1" indent="-317500" algn="l" rtl="0">
              <a:spcBef>
                <a:spcPts val="0"/>
              </a:spcBef>
              <a:spcAft>
                <a:spcPts val="0"/>
              </a:spcAft>
              <a:buSzPts val="1400"/>
              <a:buChar char="-"/>
            </a:pPr>
            <a:r>
              <a:rPr lang="en-US"/>
              <a:t>Username: </a:t>
            </a:r>
            <a:r>
              <a:rPr lang="en-US">
                <a:solidFill>
                  <a:srgbClr val="000000"/>
                </a:solidFill>
              </a:rPr>
              <a:t>pki</a:t>
            </a:r>
            <a:endParaRPr>
              <a:solidFill>
                <a:srgbClr val="000000"/>
              </a:solidFill>
            </a:endParaRPr>
          </a:p>
          <a:p>
            <a:pPr marL="914400" lvl="1" indent="-317500" algn="l" rtl="0">
              <a:spcBef>
                <a:spcPts val="0"/>
              </a:spcBef>
              <a:spcAft>
                <a:spcPts val="0"/>
              </a:spcAft>
              <a:buSzPts val="1400"/>
              <a:buChar char="-"/>
            </a:pPr>
            <a:r>
              <a:rPr lang="en-US">
                <a:solidFill>
                  <a:srgbClr val="000000"/>
                </a:solidFill>
              </a:rPr>
              <a:t>Password: XroadPKI123!</a:t>
            </a: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p:txBody>
      </p:sp>
      <p:sp>
        <p:nvSpPr>
          <p:cNvPr id="821" name="Google Shape;821;g322d430d3bc_0_57"/>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Training environment</a:t>
            </a:r>
            <a:endParaRPr/>
          </a:p>
        </p:txBody>
      </p:sp>
      <p:sp>
        <p:nvSpPr>
          <p:cNvPr id="822" name="Google Shape;822;g322d430d3bc_0_57"/>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322d430d3bc_0_0"/>
          <p:cNvSpPr txBox="1">
            <a:spLocks noGrp="1"/>
          </p:cNvSpPr>
          <p:nvPr>
            <p:ph type="body" idx="1"/>
          </p:nvPr>
        </p:nvSpPr>
        <p:spPr>
          <a:xfrm>
            <a:off x="5703885" y="1125538"/>
            <a:ext cx="6117600" cy="287400"/>
          </a:xfrm>
          <a:prstGeom prst="rect">
            <a:avLst/>
          </a:prstGeom>
          <a:noFill/>
          <a:ln>
            <a:noFill/>
          </a:ln>
        </p:spPr>
        <p:txBody>
          <a:bodyPr spcFirstLastPara="1" wrap="square" lIns="121900" tIns="121900" rIns="121900" bIns="121900" anchor="t" anchorCtr="0">
            <a:normAutofit fontScale="25000" lnSpcReduction="20000"/>
          </a:bodyPr>
          <a:lstStyle/>
          <a:p>
            <a:pPr marL="0" lvl="0" indent="-19050" algn="l" rtl="0">
              <a:lnSpc>
                <a:spcPct val="120000"/>
              </a:lnSpc>
              <a:spcBef>
                <a:spcPts val="500"/>
              </a:spcBef>
              <a:spcAft>
                <a:spcPts val="0"/>
              </a:spcAft>
              <a:buClr>
                <a:schemeClr val="accent2"/>
              </a:buClr>
              <a:buSzPct val="100000"/>
              <a:buChar char="-"/>
            </a:pPr>
            <a:r>
              <a:rPr lang="en-US"/>
              <a:t>Needs PostgreSQL database for persistence</a:t>
            </a:r>
            <a:endParaRPr/>
          </a:p>
          <a:p>
            <a:pPr marL="0" lvl="0" indent="-19050" algn="l" rtl="0">
              <a:lnSpc>
                <a:spcPct val="120000"/>
              </a:lnSpc>
              <a:spcBef>
                <a:spcPts val="500"/>
              </a:spcBef>
              <a:spcAft>
                <a:spcPts val="0"/>
              </a:spcAft>
              <a:buClr>
                <a:schemeClr val="accent2"/>
              </a:buClr>
              <a:buSzPct val="100000"/>
              <a:buChar char="-"/>
            </a:pPr>
            <a:r>
              <a:rPr lang="en-US"/>
              <a:t>Proxy for TLS termination</a:t>
            </a:r>
            <a:endParaRPr/>
          </a:p>
        </p:txBody>
      </p:sp>
      <p:sp>
        <p:nvSpPr>
          <p:cNvPr id="828" name="Google Shape;828;g322d430d3bc_0_0"/>
          <p:cNvSpPr txBox="1">
            <a:spLocks noGrp="1"/>
          </p:cNvSpPr>
          <p:nvPr>
            <p:ph type="body" idx="2"/>
          </p:nvPr>
        </p:nvSpPr>
        <p:spPr>
          <a:xfrm>
            <a:off x="5703868" y="3593990"/>
            <a:ext cx="6116700" cy="2643300"/>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dk1"/>
              </a:buClr>
              <a:buSzPts val="1400"/>
              <a:buNone/>
            </a:pPr>
            <a:endParaRPr/>
          </a:p>
        </p:txBody>
      </p:sp>
      <p:pic>
        <p:nvPicPr>
          <p:cNvPr id="829" name="Google Shape;829;g322d430d3bc_0_0" descr="Ingredients and spices on top of a black surface"/>
          <p:cNvPicPr preferRelativeResize="0">
            <a:picLocks noGrp="1"/>
          </p:cNvPicPr>
          <p:nvPr>
            <p:ph type="pic" idx="3"/>
          </p:nvPr>
        </p:nvPicPr>
        <p:blipFill rotWithShape="1">
          <a:blip r:embed="rId3">
            <a:alphaModFix/>
          </a:blip>
          <a:srcRect t="-10" r="47036" b="10"/>
          <a:stretch/>
        </p:blipFill>
        <p:spPr>
          <a:xfrm>
            <a:off x="0" y="0"/>
            <a:ext cx="5448300" cy="6857552"/>
          </a:xfrm>
          <a:prstGeom prst="rect">
            <a:avLst/>
          </a:prstGeom>
          <a:solidFill>
            <a:srgbClr val="FAFAF9"/>
          </a:solidFill>
          <a:ln>
            <a:noFill/>
          </a:ln>
        </p:spPr>
      </p:pic>
      <p:sp>
        <p:nvSpPr>
          <p:cNvPr id="830" name="Google Shape;830;g322d430d3bc_0_0"/>
          <p:cNvSpPr txBox="1">
            <a:spLocks noGrp="1"/>
          </p:cNvSpPr>
          <p:nvPr>
            <p:ph type="title"/>
          </p:nvPr>
        </p:nvSpPr>
        <p:spPr>
          <a:xfrm>
            <a:off x="5703868" y="1520825"/>
            <a:ext cx="6116700" cy="19623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Practice: Installation of EJBCA and SignServer</a:t>
            </a:r>
            <a:endParaRPr/>
          </a:p>
        </p:txBody>
      </p:sp>
      <p:sp>
        <p:nvSpPr>
          <p:cNvPr id="831" name="Google Shape;831;g322d430d3bc_0_0"/>
          <p:cNvSpPr txBox="1">
            <a:spLocks noGrp="1"/>
          </p:cNvSpPr>
          <p:nvPr>
            <p:ph type="body" idx="4"/>
          </p:nvPr>
        </p:nvSpPr>
        <p:spPr>
          <a:xfrm>
            <a:off x="371475" y="379325"/>
            <a:ext cx="14760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326d5af0115_0_9"/>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457200" lvl="0" indent="-317500" algn="l" rtl="0">
              <a:spcBef>
                <a:spcPts val="500"/>
              </a:spcBef>
              <a:spcAft>
                <a:spcPts val="0"/>
              </a:spcAft>
              <a:buSzPts val="1400"/>
              <a:buAutoNum type="arabicPeriod"/>
            </a:pPr>
            <a:r>
              <a:rPr lang="en-US" dirty="0"/>
              <a:t>SSH to training VM:</a:t>
            </a:r>
            <a:endParaRPr dirty="0"/>
          </a:p>
          <a:p>
            <a:pPr marL="914400" lvl="0" indent="0" algn="l" rtl="0">
              <a:spcBef>
                <a:spcPts val="500"/>
              </a:spcBef>
              <a:spcAft>
                <a:spcPts val="0"/>
              </a:spcAft>
              <a:buNone/>
            </a:pPr>
            <a:r>
              <a:rPr lang="en-US" dirty="0">
                <a:latin typeface="Consolas"/>
                <a:ea typeface="Consolas"/>
                <a:cs typeface="Consolas"/>
                <a:sym typeface="Consolas"/>
              </a:rPr>
              <a:t>ssh pki@</a:t>
            </a:r>
            <a:r>
              <a:rPr lang="en-US" dirty="0">
                <a:solidFill>
                  <a:srgbClr val="000000"/>
                </a:solidFill>
                <a:latin typeface="Consolas"/>
                <a:ea typeface="Consolas"/>
                <a:cs typeface="Consolas"/>
                <a:sym typeface="Consolas"/>
              </a:rPr>
              <a:t>training.ca1.pki.gov.tm</a:t>
            </a:r>
            <a:endParaRPr dirty="0">
              <a:solidFill>
                <a:srgbClr val="000000"/>
              </a:solidFill>
              <a:latin typeface="Consolas"/>
              <a:ea typeface="Consolas"/>
              <a:cs typeface="Consolas"/>
              <a:sym typeface="Consolas"/>
            </a:endParaRPr>
          </a:p>
          <a:p>
            <a:pPr marL="457200" lvl="0" indent="-317500" algn="l" rtl="0">
              <a:spcBef>
                <a:spcPts val="500"/>
              </a:spcBef>
              <a:spcAft>
                <a:spcPts val="0"/>
              </a:spcAft>
              <a:buSzPts val="1400"/>
              <a:buAutoNum type="arabicPeriod"/>
            </a:pPr>
            <a:r>
              <a:rPr lang="en-US" dirty="0"/>
              <a:t>Install ansible and git-</a:t>
            </a:r>
            <a:r>
              <a:rPr lang="en-US" dirty="0" err="1"/>
              <a:t>lfs</a:t>
            </a:r>
            <a:r>
              <a:rPr lang="en-US" dirty="0"/>
              <a:t>:</a:t>
            </a:r>
            <a:endParaRPr dirty="0"/>
          </a:p>
          <a:p>
            <a:pPr marL="914400" lvl="0" indent="0" algn="l" rtl="0">
              <a:spcBef>
                <a:spcPts val="500"/>
              </a:spcBef>
              <a:spcAft>
                <a:spcPts val="0"/>
              </a:spcAft>
              <a:buNone/>
            </a:pPr>
            <a:r>
              <a:rPr lang="en-US" dirty="0" err="1">
                <a:solidFill>
                  <a:srgbClr val="000000"/>
                </a:solidFill>
                <a:latin typeface="Consolas"/>
                <a:ea typeface="Consolas"/>
                <a:cs typeface="Consolas"/>
                <a:sym typeface="Consolas"/>
              </a:rPr>
              <a:t>sudo</a:t>
            </a:r>
            <a:r>
              <a:rPr lang="en-US" dirty="0">
                <a:solidFill>
                  <a:srgbClr val="000000"/>
                </a:solidFill>
                <a:latin typeface="Consolas"/>
                <a:ea typeface="Consolas"/>
                <a:cs typeface="Consolas"/>
                <a:sym typeface="Consolas"/>
              </a:rPr>
              <a:t> apt install ansible git-</a:t>
            </a:r>
            <a:r>
              <a:rPr lang="en-US" dirty="0" err="1">
                <a:solidFill>
                  <a:srgbClr val="000000"/>
                </a:solidFill>
                <a:latin typeface="Consolas"/>
                <a:ea typeface="Consolas"/>
                <a:cs typeface="Consolas"/>
                <a:sym typeface="Consolas"/>
              </a:rPr>
              <a:t>lfs</a:t>
            </a:r>
            <a:endParaRPr dirty="0">
              <a:solidFill>
                <a:srgbClr val="000000"/>
              </a:solidFill>
              <a:latin typeface="Consolas"/>
              <a:ea typeface="Consolas"/>
              <a:cs typeface="Consolas"/>
              <a:sym typeface="Consolas"/>
            </a:endParaRPr>
          </a:p>
          <a:p>
            <a:pPr marL="457200" lvl="0" indent="-317500" algn="l" rtl="0">
              <a:spcBef>
                <a:spcPts val="500"/>
              </a:spcBef>
              <a:spcAft>
                <a:spcPts val="0"/>
              </a:spcAft>
              <a:buClr>
                <a:srgbClr val="000000"/>
              </a:buClr>
              <a:buSzPts val="1400"/>
              <a:buAutoNum type="arabicPeriod"/>
            </a:pPr>
            <a:r>
              <a:rPr lang="en-US" dirty="0">
                <a:solidFill>
                  <a:srgbClr val="000000"/>
                </a:solidFill>
              </a:rPr>
              <a:t>Clone repository:</a:t>
            </a:r>
            <a:endParaRPr dirty="0">
              <a:solidFill>
                <a:srgbClr val="000000"/>
              </a:solidFill>
            </a:endParaRPr>
          </a:p>
          <a:p>
            <a:pPr marL="914400" lvl="0" indent="0" algn="l" rtl="0">
              <a:spcBef>
                <a:spcPts val="500"/>
              </a:spcBef>
              <a:spcAft>
                <a:spcPts val="0"/>
              </a:spcAft>
              <a:buNone/>
            </a:pPr>
            <a:r>
              <a:rPr lang="en-US" dirty="0">
                <a:solidFill>
                  <a:srgbClr val="000000"/>
                </a:solidFill>
                <a:latin typeface="Consolas"/>
                <a:ea typeface="Consolas"/>
                <a:cs typeface="Consolas"/>
                <a:sym typeface="Consolas"/>
              </a:rPr>
              <a:t>git clone </a:t>
            </a:r>
            <a:r>
              <a:rPr lang="en-US" u="sng" dirty="0">
                <a:solidFill>
                  <a:schemeClr val="hlink"/>
                </a:solidFill>
                <a:latin typeface="Consolas"/>
                <a:ea typeface="Consolas"/>
                <a:cs typeface="Consolas"/>
                <a:sym typeface="Consolas"/>
                <a:hlinkClick r:id="rId3"/>
              </a:rPr>
              <a:t>https://gitlab.xroad.gov.tm/roksnet/tkm.git</a:t>
            </a:r>
            <a:endParaRPr dirty="0">
              <a:solidFill>
                <a:srgbClr val="000000"/>
              </a:solidFill>
            </a:endParaRPr>
          </a:p>
          <a:p>
            <a:pPr marL="457200" lvl="0" indent="-317500" algn="l" rtl="0">
              <a:spcBef>
                <a:spcPts val="500"/>
              </a:spcBef>
              <a:spcAft>
                <a:spcPts val="0"/>
              </a:spcAft>
              <a:buClr>
                <a:srgbClr val="000000"/>
              </a:buClr>
              <a:buSzPts val="1400"/>
              <a:buAutoNum type="arabicPeriod"/>
            </a:pPr>
            <a:r>
              <a:rPr lang="en-US" dirty="0">
                <a:solidFill>
                  <a:srgbClr val="000000"/>
                </a:solidFill>
              </a:rPr>
              <a:t>Change directory:</a:t>
            </a:r>
            <a:endParaRPr dirty="0">
              <a:solidFill>
                <a:srgbClr val="000000"/>
              </a:solidFill>
            </a:endParaRPr>
          </a:p>
          <a:p>
            <a:pPr marL="914400" lvl="0" indent="0" algn="l" rtl="0">
              <a:spcBef>
                <a:spcPts val="500"/>
              </a:spcBef>
              <a:spcAft>
                <a:spcPts val="0"/>
              </a:spcAft>
              <a:buNone/>
            </a:pPr>
            <a:r>
              <a:rPr lang="en-US" dirty="0">
                <a:solidFill>
                  <a:srgbClr val="000000"/>
                </a:solidFill>
                <a:latin typeface="Consolas"/>
                <a:ea typeface="Consolas"/>
                <a:cs typeface="Consolas"/>
                <a:sym typeface="Consolas"/>
              </a:rPr>
              <a:t>cd </a:t>
            </a:r>
            <a:r>
              <a:rPr lang="en-US" dirty="0" err="1">
                <a:solidFill>
                  <a:srgbClr val="000000"/>
                </a:solidFill>
                <a:latin typeface="Consolas"/>
                <a:ea typeface="Consolas"/>
                <a:cs typeface="Consolas"/>
                <a:sym typeface="Consolas"/>
              </a:rPr>
              <a:t>tkm</a:t>
            </a:r>
            <a:r>
              <a:rPr lang="en-US" dirty="0">
                <a:solidFill>
                  <a:srgbClr val="000000"/>
                </a:solidFill>
                <a:latin typeface="Consolas"/>
                <a:ea typeface="Consolas"/>
                <a:cs typeface="Consolas"/>
                <a:sym typeface="Consolas"/>
              </a:rPr>
              <a:t>/</a:t>
            </a:r>
            <a:r>
              <a:rPr lang="en-US" dirty="0" err="1">
                <a:solidFill>
                  <a:srgbClr val="000000"/>
                </a:solidFill>
                <a:latin typeface="Consolas"/>
                <a:ea typeface="Consolas"/>
                <a:cs typeface="Consolas"/>
                <a:sym typeface="Consolas"/>
              </a:rPr>
              <a:t>pki</a:t>
            </a:r>
            <a:r>
              <a:rPr lang="en-US" dirty="0">
                <a:solidFill>
                  <a:srgbClr val="000000"/>
                </a:solidFill>
                <a:latin typeface="Consolas"/>
                <a:ea typeface="Consolas"/>
                <a:cs typeface="Consolas"/>
                <a:sym typeface="Consolas"/>
              </a:rPr>
              <a:t>/ansible</a:t>
            </a:r>
            <a:endParaRPr dirty="0">
              <a:solidFill>
                <a:srgbClr val="000000"/>
              </a:solidFill>
              <a:latin typeface="Consolas"/>
              <a:ea typeface="Consolas"/>
              <a:cs typeface="Consolas"/>
              <a:sym typeface="Consolas"/>
            </a:endParaRPr>
          </a:p>
          <a:p>
            <a:pPr marL="457200" lvl="0" indent="-317500" algn="l" rtl="0">
              <a:spcBef>
                <a:spcPts val="500"/>
              </a:spcBef>
              <a:spcAft>
                <a:spcPts val="0"/>
              </a:spcAft>
              <a:buClr>
                <a:srgbClr val="000000"/>
              </a:buClr>
              <a:buSzPts val="1400"/>
              <a:buAutoNum type="arabicPeriod"/>
            </a:pPr>
            <a:r>
              <a:rPr lang="en-US" dirty="0">
                <a:solidFill>
                  <a:srgbClr val="000000"/>
                </a:solidFill>
              </a:rPr>
              <a:t>Install ansible roles:</a:t>
            </a:r>
            <a:endParaRPr dirty="0">
              <a:solidFill>
                <a:srgbClr val="000000"/>
              </a:solidFill>
            </a:endParaRPr>
          </a:p>
          <a:p>
            <a:pPr marL="914400" lvl="0" indent="0" algn="l" rtl="0">
              <a:spcBef>
                <a:spcPts val="500"/>
              </a:spcBef>
              <a:spcAft>
                <a:spcPts val="0"/>
              </a:spcAft>
              <a:buNone/>
            </a:pPr>
            <a:r>
              <a:rPr lang="en-US" dirty="0">
                <a:solidFill>
                  <a:srgbClr val="000000"/>
                </a:solidFill>
                <a:latin typeface="Consolas"/>
                <a:ea typeface="Consolas"/>
                <a:cs typeface="Consolas"/>
                <a:sym typeface="Consolas"/>
              </a:rPr>
              <a:t>ansible-galaxy install -r </a:t>
            </a:r>
            <a:r>
              <a:rPr lang="en-US" dirty="0" err="1">
                <a:solidFill>
                  <a:srgbClr val="000000"/>
                </a:solidFill>
                <a:latin typeface="Consolas"/>
                <a:ea typeface="Consolas"/>
                <a:cs typeface="Consolas"/>
                <a:sym typeface="Consolas"/>
              </a:rPr>
              <a:t>requirements.yml</a:t>
            </a:r>
            <a:endParaRPr dirty="0">
              <a:solidFill>
                <a:srgbClr val="000000"/>
              </a:solidFill>
              <a:latin typeface="Consolas"/>
              <a:ea typeface="Consolas"/>
              <a:cs typeface="Consolas"/>
              <a:sym typeface="Consolas"/>
            </a:endParaRPr>
          </a:p>
          <a:p>
            <a:pPr marL="457200" lvl="0" indent="-317500" algn="l" rtl="0">
              <a:spcBef>
                <a:spcPts val="500"/>
              </a:spcBef>
              <a:spcAft>
                <a:spcPts val="0"/>
              </a:spcAft>
              <a:buClr>
                <a:srgbClr val="000000"/>
              </a:buClr>
              <a:buSzPts val="1400"/>
              <a:buAutoNum type="arabicPeriod"/>
            </a:pPr>
            <a:r>
              <a:rPr lang="en-US" dirty="0">
                <a:solidFill>
                  <a:srgbClr val="000000"/>
                </a:solidFill>
              </a:rPr>
              <a:t>Run ansible playbook:</a:t>
            </a:r>
            <a:endParaRPr dirty="0">
              <a:solidFill>
                <a:srgbClr val="000000"/>
              </a:solidFill>
            </a:endParaRPr>
          </a:p>
          <a:p>
            <a:pPr marL="914400" lvl="0" indent="0" algn="l" rtl="0">
              <a:spcBef>
                <a:spcPts val="500"/>
              </a:spcBef>
              <a:spcAft>
                <a:spcPts val="0"/>
              </a:spcAft>
              <a:buNone/>
            </a:pPr>
            <a:r>
              <a:rPr lang="en-US" dirty="0">
                <a:solidFill>
                  <a:srgbClr val="000000"/>
                </a:solidFill>
                <a:latin typeface="Consolas"/>
                <a:ea typeface="Consolas"/>
                <a:cs typeface="Consolas"/>
                <a:sym typeface="Consolas"/>
              </a:rPr>
              <a:t>ansible-playbook </a:t>
            </a:r>
            <a:r>
              <a:rPr lang="en-US" dirty="0" err="1">
                <a:solidFill>
                  <a:srgbClr val="000000"/>
                </a:solidFill>
                <a:latin typeface="Consolas"/>
                <a:ea typeface="Consolas"/>
                <a:cs typeface="Consolas"/>
                <a:sym typeface="Consolas"/>
              </a:rPr>
              <a:t>site_training.yml</a:t>
            </a:r>
            <a:r>
              <a:rPr lang="en-US" dirty="0">
                <a:solidFill>
                  <a:srgbClr val="000000"/>
                </a:solidFill>
                <a:latin typeface="Consolas"/>
                <a:ea typeface="Consolas"/>
                <a:cs typeface="Consolas"/>
                <a:sym typeface="Consolas"/>
              </a:rPr>
              <a:t> -</a:t>
            </a:r>
            <a:r>
              <a:rPr lang="en-US" dirty="0" err="1">
                <a:solidFill>
                  <a:srgbClr val="000000"/>
                </a:solidFill>
                <a:latin typeface="Consolas"/>
                <a:ea typeface="Consolas"/>
                <a:cs typeface="Consolas"/>
                <a:sym typeface="Consolas"/>
              </a:rPr>
              <a:t>i</a:t>
            </a:r>
            <a:r>
              <a:rPr lang="en-US" dirty="0">
                <a:solidFill>
                  <a:srgbClr val="000000"/>
                </a:solidFill>
                <a:latin typeface="Consolas"/>
                <a:ea typeface="Consolas"/>
                <a:cs typeface="Consolas"/>
                <a:sym typeface="Consolas"/>
              </a:rPr>
              <a:t> inventory/</a:t>
            </a:r>
            <a:r>
              <a:rPr lang="en-US" dirty="0" err="1">
                <a:solidFill>
                  <a:srgbClr val="000000"/>
                </a:solidFill>
                <a:latin typeface="Consolas"/>
                <a:ea typeface="Consolas"/>
                <a:cs typeface="Consolas"/>
                <a:sym typeface="Consolas"/>
              </a:rPr>
              <a:t>training.yml</a:t>
            </a:r>
            <a:r>
              <a:rPr lang="en-US" dirty="0">
                <a:solidFill>
                  <a:srgbClr val="000000"/>
                </a:solidFill>
                <a:latin typeface="Consolas"/>
                <a:ea typeface="Consolas"/>
                <a:cs typeface="Consolas"/>
                <a:sym typeface="Consolas"/>
              </a:rPr>
              <a:t> -e </a:t>
            </a:r>
            <a:r>
              <a:rPr lang="en-US" dirty="0" err="1">
                <a:solidFill>
                  <a:srgbClr val="000000"/>
                </a:solidFill>
                <a:latin typeface="Consolas"/>
                <a:ea typeface="Consolas"/>
                <a:cs typeface="Consolas"/>
                <a:sym typeface="Consolas"/>
              </a:rPr>
              <a:t>ansible_become_password</a:t>
            </a:r>
            <a:r>
              <a:rPr lang="en-US" dirty="0">
                <a:solidFill>
                  <a:srgbClr val="000000"/>
                </a:solidFill>
                <a:latin typeface="Consolas"/>
                <a:ea typeface="Consolas"/>
                <a:cs typeface="Consolas"/>
                <a:sym typeface="Consolas"/>
              </a:rPr>
              <a:t>='XroadPKI123!' --limit training.ca3.pki.gov.tm</a:t>
            </a:r>
            <a:endParaRPr dirty="0">
              <a:solidFill>
                <a:srgbClr val="000000"/>
              </a:solidFill>
              <a:latin typeface="Consolas"/>
              <a:ea typeface="Consolas"/>
              <a:cs typeface="Consolas"/>
              <a:sym typeface="Consolas"/>
            </a:endParaRPr>
          </a:p>
          <a:p>
            <a:pPr marL="0" lvl="0" indent="0" algn="l" rtl="0">
              <a:spcBef>
                <a:spcPts val="500"/>
              </a:spcBef>
              <a:spcAft>
                <a:spcPts val="0"/>
              </a:spcAft>
              <a:buNone/>
            </a:pPr>
            <a:endParaRPr dirty="0"/>
          </a:p>
          <a:p>
            <a:pPr marL="0" lvl="0" indent="0" algn="l" rtl="0">
              <a:spcBef>
                <a:spcPts val="500"/>
              </a:spcBef>
              <a:spcAft>
                <a:spcPts val="0"/>
              </a:spcAft>
              <a:buNone/>
            </a:pPr>
            <a:endParaRPr dirty="0"/>
          </a:p>
        </p:txBody>
      </p:sp>
      <p:sp>
        <p:nvSpPr>
          <p:cNvPr id="838" name="Google Shape;838;g326d5af0115_0_9"/>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Deploying EJBCA and TSA</a:t>
            </a:r>
            <a:endParaRPr/>
          </a:p>
        </p:txBody>
      </p:sp>
      <p:sp>
        <p:nvSpPr>
          <p:cNvPr id="839" name="Google Shape;839;g326d5af0115_0_9"/>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322d430d3bc_0_23"/>
          <p:cNvSpPr txBox="1">
            <a:spLocks noGrp="1"/>
          </p:cNvSpPr>
          <p:nvPr>
            <p:ph type="body" idx="1"/>
          </p:nvPr>
        </p:nvSpPr>
        <p:spPr>
          <a:xfrm>
            <a:off x="5703885" y="1125538"/>
            <a:ext cx="6117600" cy="287400"/>
          </a:xfrm>
          <a:prstGeom prst="rect">
            <a:avLst/>
          </a:prstGeom>
          <a:noFill/>
          <a:ln>
            <a:noFill/>
          </a:ln>
        </p:spPr>
        <p:txBody>
          <a:bodyPr spcFirstLastPara="1" wrap="square" lIns="121900" tIns="121900" rIns="121900" bIns="121900" anchor="t" anchorCtr="0">
            <a:normAutofit fontScale="25000" lnSpcReduction="20000"/>
          </a:bodyPr>
          <a:lstStyle/>
          <a:p>
            <a:pPr marL="0" lvl="0" indent="-19050" algn="l" rtl="0">
              <a:lnSpc>
                <a:spcPct val="120000"/>
              </a:lnSpc>
              <a:spcBef>
                <a:spcPts val="500"/>
              </a:spcBef>
              <a:spcAft>
                <a:spcPts val="0"/>
              </a:spcAft>
              <a:buClr>
                <a:schemeClr val="accent2"/>
              </a:buClr>
              <a:buSzPct val="100000"/>
              <a:buChar char="-"/>
            </a:pPr>
            <a:r>
              <a:rPr lang="en-US"/>
              <a:t>Needs PostgreSQL database for persistence</a:t>
            </a:r>
            <a:endParaRPr/>
          </a:p>
          <a:p>
            <a:pPr marL="0" lvl="0" indent="-19050" algn="l" rtl="0">
              <a:lnSpc>
                <a:spcPct val="120000"/>
              </a:lnSpc>
              <a:spcBef>
                <a:spcPts val="500"/>
              </a:spcBef>
              <a:spcAft>
                <a:spcPts val="0"/>
              </a:spcAft>
              <a:buClr>
                <a:schemeClr val="accent2"/>
              </a:buClr>
              <a:buSzPct val="100000"/>
              <a:buChar char="-"/>
            </a:pPr>
            <a:r>
              <a:rPr lang="en-US"/>
              <a:t>Proxy for TLS termination</a:t>
            </a:r>
            <a:endParaRPr/>
          </a:p>
        </p:txBody>
      </p:sp>
      <p:sp>
        <p:nvSpPr>
          <p:cNvPr id="845" name="Google Shape;845;g322d430d3bc_0_23"/>
          <p:cNvSpPr txBox="1">
            <a:spLocks noGrp="1"/>
          </p:cNvSpPr>
          <p:nvPr>
            <p:ph type="body" idx="2"/>
          </p:nvPr>
        </p:nvSpPr>
        <p:spPr>
          <a:xfrm>
            <a:off x="5703868" y="3593990"/>
            <a:ext cx="6116700" cy="2643300"/>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dk1"/>
              </a:buClr>
              <a:buSzPts val="1400"/>
              <a:buNone/>
            </a:pPr>
            <a:endParaRPr/>
          </a:p>
        </p:txBody>
      </p:sp>
      <p:pic>
        <p:nvPicPr>
          <p:cNvPr id="846" name="Google Shape;846;g322d430d3bc_0_23" descr="Ingredients and spices on top of a black surface"/>
          <p:cNvPicPr preferRelativeResize="0">
            <a:picLocks noGrp="1"/>
          </p:cNvPicPr>
          <p:nvPr>
            <p:ph type="pic" idx="3"/>
          </p:nvPr>
        </p:nvPicPr>
        <p:blipFill rotWithShape="1">
          <a:blip r:embed="rId3">
            <a:alphaModFix/>
          </a:blip>
          <a:srcRect t="-10" r="47036" b="10"/>
          <a:stretch/>
        </p:blipFill>
        <p:spPr>
          <a:xfrm>
            <a:off x="0" y="0"/>
            <a:ext cx="5448300" cy="6857552"/>
          </a:xfrm>
          <a:prstGeom prst="rect">
            <a:avLst/>
          </a:prstGeom>
          <a:solidFill>
            <a:srgbClr val="FAFAF9"/>
          </a:solidFill>
          <a:ln>
            <a:noFill/>
          </a:ln>
        </p:spPr>
      </p:pic>
      <p:sp>
        <p:nvSpPr>
          <p:cNvPr id="847" name="Google Shape;847;g322d430d3bc_0_23"/>
          <p:cNvSpPr txBox="1">
            <a:spLocks noGrp="1"/>
          </p:cNvSpPr>
          <p:nvPr>
            <p:ph type="title"/>
          </p:nvPr>
        </p:nvSpPr>
        <p:spPr>
          <a:xfrm>
            <a:off x="5703868" y="1520825"/>
            <a:ext cx="6116700" cy="19623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Practice: Configuration and Testing of EJBCA</a:t>
            </a:r>
            <a:endParaRPr/>
          </a:p>
        </p:txBody>
      </p:sp>
      <p:sp>
        <p:nvSpPr>
          <p:cNvPr id="848" name="Google Shape;848;g322d430d3bc_0_23"/>
          <p:cNvSpPr txBox="1">
            <a:spLocks noGrp="1"/>
          </p:cNvSpPr>
          <p:nvPr>
            <p:ph type="body" idx="4"/>
          </p:nvPr>
        </p:nvSpPr>
        <p:spPr>
          <a:xfrm>
            <a:off x="371475" y="379325"/>
            <a:ext cx="14760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326d5af0115_0_34"/>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https://gitlab.xroad.gov.tm/roksnet/tkm/-/blob/main/pki/docs/management_ca.md#installation</a:t>
            </a:r>
            <a:endParaRPr/>
          </a:p>
          <a:p>
            <a:pPr marL="0" lvl="0" indent="0" algn="l" rtl="0">
              <a:spcBef>
                <a:spcPts val="500"/>
              </a:spcBef>
              <a:spcAft>
                <a:spcPts val="0"/>
              </a:spcAft>
              <a:buNone/>
            </a:pPr>
            <a:endParaRPr/>
          </a:p>
        </p:txBody>
      </p:sp>
      <p:sp>
        <p:nvSpPr>
          <p:cNvPr id="855" name="Google Shape;855;g326d5af0115_0_34"/>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Create Management CA</a:t>
            </a:r>
            <a:endParaRPr/>
          </a:p>
        </p:txBody>
      </p:sp>
      <p:sp>
        <p:nvSpPr>
          <p:cNvPr id="856" name="Google Shape;856;g326d5af0115_0_34"/>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326d5af0115_0_45"/>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https://gitlab.xroad.gov.tm/roksnet/tkm/-/blob/main/pki/docs/management_ca.md#certificate-profile</a:t>
            </a:r>
            <a:endParaRPr/>
          </a:p>
          <a:p>
            <a:pPr marL="0" lvl="0" indent="0" algn="l" rtl="0">
              <a:spcBef>
                <a:spcPts val="500"/>
              </a:spcBef>
              <a:spcAft>
                <a:spcPts val="0"/>
              </a:spcAft>
              <a:buNone/>
            </a:pPr>
            <a:endParaRPr/>
          </a:p>
        </p:txBody>
      </p:sp>
      <p:sp>
        <p:nvSpPr>
          <p:cNvPr id="863" name="Google Shape;863;g326d5af0115_0_45"/>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Certificate end-entity profiles for Management CA</a:t>
            </a:r>
            <a:endParaRPr/>
          </a:p>
        </p:txBody>
      </p:sp>
      <p:sp>
        <p:nvSpPr>
          <p:cNvPr id="864" name="Google Shape;864;g326d5af0115_0_45"/>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326d5af0115_0_55"/>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https://gitlab.xroad.gov.tm/roksnet/tkm/-/blob/main/pki/docs/management_ca.md#add-end-entity</a:t>
            </a:r>
            <a:endParaRPr/>
          </a:p>
          <a:p>
            <a:pPr marL="0" lvl="0" indent="0" algn="l" rtl="0">
              <a:spcBef>
                <a:spcPts val="500"/>
              </a:spcBef>
              <a:spcAft>
                <a:spcPts val="0"/>
              </a:spcAft>
              <a:buNone/>
            </a:pPr>
            <a:endParaRPr/>
          </a:p>
        </p:txBody>
      </p:sp>
      <p:sp>
        <p:nvSpPr>
          <p:cNvPr id="871" name="Google Shape;871;g326d5af0115_0_55"/>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Add end-entity and grant permissions</a:t>
            </a:r>
            <a:endParaRPr/>
          </a:p>
        </p:txBody>
      </p:sp>
      <p:sp>
        <p:nvSpPr>
          <p:cNvPr id="872" name="Google Shape;872;g326d5af0115_0_55"/>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g326d5af0115_0_63"/>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https://gitlab.xroad.gov.tm/roksnet/tkm/-/blob/main/pki/docs/management_ca.md#crl-updater-service</a:t>
            </a:r>
            <a:endParaRPr/>
          </a:p>
          <a:p>
            <a:pPr marL="0" lvl="0" indent="0" algn="l" rtl="0">
              <a:spcBef>
                <a:spcPts val="500"/>
              </a:spcBef>
              <a:spcAft>
                <a:spcPts val="0"/>
              </a:spcAft>
              <a:buNone/>
            </a:pPr>
            <a:endParaRPr/>
          </a:p>
        </p:txBody>
      </p:sp>
      <p:sp>
        <p:nvSpPr>
          <p:cNvPr id="879" name="Google Shape;879;g326d5af0115_0_63"/>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Configure CRL Updater service for Management CA</a:t>
            </a:r>
            <a:endParaRPr/>
          </a:p>
        </p:txBody>
      </p:sp>
      <p:sp>
        <p:nvSpPr>
          <p:cNvPr id="880" name="Google Shape;880;g326d5af0115_0_63"/>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322d430d3bc_0_39"/>
          <p:cNvSpPr txBox="1">
            <a:spLocks noGrp="1"/>
          </p:cNvSpPr>
          <p:nvPr>
            <p:ph type="body" idx="1"/>
          </p:nvPr>
        </p:nvSpPr>
        <p:spPr>
          <a:xfrm>
            <a:off x="5703885" y="1125538"/>
            <a:ext cx="6117600" cy="287400"/>
          </a:xfrm>
          <a:prstGeom prst="rect">
            <a:avLst/>
          </a:prstGeom>
          <a:noFill/>
          <a:ln>
            <a:noFill/>
          </a:ln>
        </p:spPr>
        <p:txBody>
          <a:bodyPr spcFirstLastPara="1" wrap="square" lIns="121900" tIns="121900" rIns="121900" bIns="121900" anchor="t" anchorCtr="0">
            <a:normAutofit fontScale="25000" lnSpcReduction="20000"/>
          </a:bodyPr>
          <a:lstStyle/>
          <a:p>
            <a:pPr marL="0" lvl="0" indent="-19050" algn="l" rtl="0">
              <a:lnSpc>
                <a:spcPct val="120000"/>
              </a:lnSpc>
              <a:spcBef>
                <a:spcPts val="500"/>
              </a:spcBef>
              <a:spcAft>
                <a:spcPts val="0"/>
              </a:spcAft>
              <a:buClr>
                <a:schemeClr val="accent2"/>
              </a:buClr>
              <a:buSzPct val="100000"/>
              <a:buChar char="-"/>
            </a:pPr>
            <a:r>
              <a:rPr lang="en-US"/>
              <a:t>Needs PostgreSQL database for persistence</a:t>
            </a:r>
            <a:endParaRPr/>
          </a:p>
          <a:p>
            <a:pPr marL="0" lvl="0" indent="-19050" algn="l" rtl="0">
              <a:lnSpc>
                <a:spcPct val="120000"/>
              </a:lnSpc>
              <a:spcBef>
                <a:spcPts val="500"/>
              </a:spcBef>
              <a:spcAft>
                <a:spcPts val="0"/>
              </a:spcAft>
              <a:buClr>
                <a:schemeClr val="accent2"/>
              </a:buClr>
              <a:buSzPct val="100000"/>
              <a:buChar char="-"/>
            </a:pPr>
            <a:r>
              <a:rPr lang="en-US"/>
              <a:t>Proxy for TLS termination</a:t>
            </a:r>
            <a:endParaRPr/>
          </a:p>
        </p:txBody>
      </p:sp>
      <p:sp>
        <p:nvSpPr>
          <p:cNvPr id="886" name="Google Shape;886;g322d430d3bc_0_39"/>
          <p:cNvSpPr txBox="1">
            <a:spLocks noGrp="1"/>
          </p:cNvSpPr>
          <p:nvPr>
            <p:ph type="body" idx="2"/>
          </p:nvPr>
        </p:nvSpPr>
        <p:spPr>
          <a:xfrm>
            <a:off x="5703868" y="3593990"/>
            <a:ext cx="6116700" cy="2643300"/>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dk1"/>
              </a:buClr>
              <a:buSzPts val="1400"/>
              <a:buNone/>
            </a:pPr>
            <a:endParaRPr/>
          </a:p>
        </p:txBody>
      </p:sp>
      <p:pic>
        <p:nvPicPr>
          <p:cNvPr id="887" name="Google Shape;887;g322d430d3bc_0_39" descr="Ingredients and spices on top of a black surface"/>
          <p:cNvPicPr preferRelativeResize="0">
            <a:picLocks noGrp="1"/>
          </p:cNvPicPr>
          <p:nvPr>
            <p:ph type="pic" idx="3"/>
          </p:nvPr>
        </p:nvPicPr>
        <p:blipFill rotWithShape="1">
          <a:blip r:embed="rId3">
            <a:alphaModFix/>
          </a:blip>
          <a:srcRect t="-10" r="47036" b="10"/>
          <a:stretch/>
        </p:blipFill>
        <p:spPr>
          <a:xfrm>
            <a:off x="0" y="0"/>
            <a:ext cx="5448300" cy="6857552"/>
          </a:xfrm>
          <a:prstGeom prst="rect">
            <a:avLst/>
          </a:prstGeom>
          <a:solidFill>
            <a:srgbClr val="FAFAF9"/>
          </a:solidFill>
          <a:ln>
            <a:noFill/>
          </a:ln>
        </p:spPr>
      </p:pic>
      <p:sp>
        <p:nvSpPr>
          <p:cNvPr id="888" name="Google Shape;888;g322d430d3bc_0_39"/>
          <p:cNvSpPr txBox="1">
            <a:spLocks noGrp="1"/>
          </p:cNvSpPr>
          <p:nvPr>
            <p:ph type="title"/>
          </p:nvPr>
        </p:nvSpPr>
        <p:spPr>
          <a:xfrm>
            <a:off x="5703868" y="1520825"/>
            <a:ext cx="6116700" cy="19623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Practice: Configuration and Testing SignServer</a:t>
            </a:r>
            <a:endParaRPr/>
          </a:p>
        </p:txBody>
      </p:sp>
      <p:sp>
        <p:nvSpPr>
          <p:cNvPr id="889" name="Google Shape;889;g322d430d3bc_0_39"/>
          <p:cNvSpPr txBox="1">
            <a:spLocks noGrp="1"/>
          </p:cNvSpPr>
          <p:nvPr>
            <p:ph type="body" idx="4"/>
          </p:nvPr>
        </p:nvSpPr>
        <p:spPr>
          <a:xfrm>
            <a:off x="371475" y="379325"/>
            <a:ext cx="14760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
          <p:cNvSpPr txBox="1">
            <a:spLocks noGrp="1"/>
          </p:cNvSpPr>
          <p:nvPr>
            <p:ph type="body" idx="1"/>
          </p:nvPr>
        </p:nvSpPr>
        <p:spPr>
          <a:xfrm>
            <a:off x="371476" y="1125538"/>
            <a:ext cx="3560782" cy="287337"/>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344" name="Google Shape;344;p5"/>
          <p:cNvSpPr txBox="1">
            <a:spLocks noGrp="1"/>
          </p:cNvSpPr>
          <p:nvPr>
            <p:ph type="body" idx="2"/>
          </p:nvPr>
        </p:nvSpPr>
        <p:spPr>
          <a:xfrm>
            <a:off x="4187825" y="6237288"/>
            <a:ext cx="7632547" cy="371330"/>
          </a:xfrm>
          <a:prstGeom prst="rect">
            <a:avLst/>
          </a:prstGeom>
          <a:noFill/>
          <a:ln>
            <a:noFill/>
          </a:ln>
        </p:spPr>
        <p:txBody>
          <a:bodyPr spcFirstLastPara="1" wrap="square" lIns="0" tIns="0" rIns="0" bIns="0" anchor="ctr" anchorCtr="0">
            <a:noAutofit/>
          </a:bodyPr>
          <a:lstStyle/>
          <a:p>
            <a:pPr marL="285750" lvl="0" indent="-285750" algn="l" rtl="0">
              <a:lnSpc>
                <a:spcPct val="120000"/>
              </a:lnSpc>
              <a:spcBef>
                <a:spcPts val="0"/>
              </a:spcBef>
              <a:spcAft>
                <a:spcPts val="0"/>
              </a:spcAft>
              <a:buClr>
                <a:srgbClr val="5D5D66"/>
              </a:buClr>
              <a:buSzPts val="1000"/>
              <a:buFont typeface="Arial"/>
              <a:buNone/>
            </a:pPr>
            <a:r>
              <a:rPr lang="en-US"/>
              <a:t>Image from https://bitpanda-academy.imgix.net/450037a5-144d-44ef-9db1-7fe7ce1f433d/bitpanda-academy-expert-20-what-is-asymmetric-encryption-infographic.png?auto=compress%2Cformat&amp;fit=min&amp;fm=jpg&amp;q=80&amp;w=2100</a:t>
            </a:r>
            <a:endParaRPr/>
          </a:p>
        </p:txBody>
      </p:sp>
      <p:sp>
        <p:nvSpPr>
          <p:cNvPr id="345" name="Google Shape;345;p5"/>
          <p:cNvSpPr txBox="1">
            <a:spLocks noGrp="1"/>
          </p:cNvSpPr>
          <p:nvPr>
            <p:ph type="body" idx="4"/>
          </p:nvPr>
        </p:nvSpPr>
        <p:spPr>
          <a:xfrm>
            <a:off x="371476" y="2997288"/>
            <a:ext cx="3560782" cy="3240000"/>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dk1"/>
              </a:buClr>
              <a:buSzPts val="1400"/>
              <a:buNone/>
            </a:pPr>
            <a:r>
              <a:rPr lang="en-US" sz="1000">
                <a:solidFill>
                  <a:srgbClr val="5D5D66"/>
                </a:solidFill>
              </a:rPr>
              <a:t>Always a pair of keys for a subject</a:t>
            </a:r>
            <a:endParaRPr/>
          </a:p>
        </p:txBody>
      </p:sp>
      <p:sp>
        <p:nvSpPr>
          <p:cNvPr id="346" name="Google Shape;346;p5"/>
          <p:cNvSpPr txBox="1">
            <a:spLocks noGrp="1"/>
          </p:cNvSpPr>
          <p:nvPr>
            <p:ph type="title"/>
          </p:nvPr>
        </p:nvSpPr>
        <p:spPr>
          <a:xfrm>
            <a:off x="371476" y="1520825"/>
            <a:ext cx="3560782" cy="131935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Asymmetric Key Generation </a:t>
            </a:r>
            <a:endParaRPr/>
          </a:p>
        </p:txBody>
      </p:sp>
      <p:sp>
        <p:nvSpPr>
          <p:cNvPr id="347" name="Google Shape;347;p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6</a:t>
            </a:fld>
            <a:endParaRPr/>
          </a:p>
        </p:txBody>
      </p:sp>
      <p:pic>
        <p:nvPicPr>
          <p:cNvPr id="348" name="Google Shape;348;p5"/>
          <p:cNvPicPr preferRelativeResize="0"/>
          <p:nvPr/>
        </p:nvPicPr>
        <p:blipFill rotWithShape="1">
          <a:blip r:embed="rId3">
            <a:alphaModFix/>
          </a:blip>
          <a:srcRect/>
          <a:stretch/>
        </p:blipFill>
        <p:spPr>
          <a:xfrm>
            <a:off x="4084658" y="746902"/>
            <a:ext cx="7758833" cy="53379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g326d5af0115_0_90"/>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https://gitlab.xroad.gov.tm/roksnet/tkm/-/blob/main/pki/docs/timestamping_authority.md#administrative-access</a:t>
            </a:r>
            <a:endParaRPr/>
          </a:p>
        </p:txBody>
      </p:sp>
      <p:sp>
        <p:nvSpPr>
          <p:cNvPr id="896" name="Google Shape;896;g326d5af0115_0_90"/>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Configure authentication and authorization</a:t>
            </a:r>
            <a:endParaRPr/>
          </a:p>
        </p:txBody>
      </p:sp>
      <p:sp>
        <p:nvSpPr>
          <p:cNvPr id="897" name="Google Shape;897;g326d5af0115_0_90"/>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g326d5af0115_0_97"/>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https://gitlab.xroad.gov.tm/roksnet/tkm/-/blob/main/pki/docs/timestamping_authority.md#software-backed-crypto-token-worker</a:t>
            </a:r>
            <a:endParaRPr/>
          </a:p>
        </p:txBody>
      </p:sp>
      <p:sp>
        <p:nvSpPr>
          <p:cNvPr id="904" name="Google Shape;904;g326d5af0115_0_97"/>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Configure CryptoToken Worker</a:t>
            </a:r>
            <a:endParaRPr/>
          </a:p>
        </p:txBody>
      </p:sp>
      <p:sp>
        <p:nvSpPr>
          <p:cNvPr id="905" name="Google Shape;905;g326d5af0115_0_97"/>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326d5af0115_0_106"/>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u="sng">
                <a:solidFill>
                  <a:schemeClr val="hlink"/>
                </a:solidFill>
                <a:hlinkClick r:id="rId3"/>
              </a:rPr>
              <a:t>https://gitlab.xroad.gov.tm/roksnet/tkm/-/blob/main/pki/docs/timestamping_authority.md#generate-keys</a:t>
            </a:r>
            <a:endParaRPr/>
          </a:p>
        </p:txBody>
      </p:sp>
      <p:sp>
        <p:nvSpPr>
          <p:cNvPr id="912" name="Google Shape;912;g326d5af0115_0_106"/>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Generate Keys</a:t>
            </a:r>
            <a:endParaRPr/>
          </a:p>
        </p:txBody>
      </p:sp>
      <p:sp>
        <p:nvSpPr>
          <p:cNvPr id="913" name="Google Shape;913;g326d5af0115_0_106"/>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2d7ffb985ab_0_9"/>
          <p:cNvSpPr txBox="1">
            <a:spLocks noGrp="1"/>
          </p:cNvSpPr>
          <p:nvPr>
            <p:ph type="body" idx="1"/>
          </p:nvPr>
        </p:nvSpPr>
        <p:spPr>
          <a:xfrm>
            <a:off x="5703885" y="1125538"/>
            <a:ext cx="6117600" cy="287400"/>
          </a:xfrm>
          <a:prstGeom prst="rect">
            <a:avLst/>
          </a:prstGeom>
          <a:noFill/>
          <a:ln>
            <a:noFill/>
          </a:ln>
        </p:spPr>
        <p:txBody>
          <a:bodyPr spcFirstLastPara="1" wrap="square" lIns="121900" tIns="121900" rIns="121900" bIns="121900" anchor="t" anchorCtr="0">
            <a:normAutofit fontScale="25000" lnSpcReduction="20000"/>
          </a:bodyPr>
          <a:lstStyle/>
          <a:p>
            <a:pPr marL="0" lvl="0" indent="-19050" algn="l" rtl="0">
              <a:lnSpc>
                <a:spcPct val="120000"/>
              </a:lnSpc>
              <a:spcBef>
                <a:spcPts val="500"/>
              </a:spcBef>
              <a:spcAft>
                <a:spcPts val="0"/>
              </a:spcAft>
              <a:buClr>
                <a:schemeClr val="accent2"/>
              </a:buClr>
              <a:buSzPct val="100000"/>
              <a:buChar char="-"/>
            </a:pPr>
            <a:r>
              <a:rPr lang="en-US"/>
              <a:t>Needs PostgreSQL database for persistence</a:t>
            </a:r>
            <a:endParaRPr/>
          </a:p>
          <a:p>
            <a:pPr marL="0" lvl="0" indent="-19050" algn="l" rtl="0">
              <a:lnSpc>
                <a:spcPct val="120000"/>
              </a:lnSpc>
              <a:spcBef>
                <a:spcPts val="500"/>
              </a:spcBef>
              <a:spcAft>
                <a:spcPts val="0"/>
              </a:spcAft>
              <a:buClr>
                <a:schemeClr val="accent2"/>
              </a:buClr>
              <a:buSzPct val="100000"/>
              <a:buChar char="-"/>
            </a:pPr>
            <a:r>
              <a:rPr lang="en-US"/>
              <a:t>Proxy for TLS termination</a:t>
            </a:r>
            <a:endParaRPr/>
          </a:p>
        </p:txBody>
      </p:sp>
      <p:sp>
        <p:nvSpPr>
          <p:cNvPr id="919" name="Google Shape;919;g2d7ffb985ab_0_9"/>
          <p:cNvSpPr txBox="1">
            <a:spLocks noGrp="1"/>
          </p:cNvSpPr>
          <p:nvPr>
            <p:ph type="body" idx="2"/>
          </p:nvPr>
        </p:nvSpPr>
        <p:spPr>
          <a:xfrm>
            <a:off x="5703868" y="3593990"/>
            <a:ext cx="6116700" cy="2643300"/>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dk1"/>
              </a:buClr>
              <a:buSzPts val="1400"/>
              <a:buNone/>
            </a:pPr>
            <a:endParaRPr/>
          </a:p>
        </p:txBody>
      </p:sp>
      <p:pic>
        <p:nvPicPr>
          <p:cNvPr id="920" name="Google Shape;920;g2d7ffb985ab_0_9" descr="Ingredients and spices on top of a black surface"/>
          <p:cNvPicPr preferRelativeResize="0">
            <a:picLocks noGrp="1"/>
          </p:cNvPicPr>
          <p:nvPr>
            <p:ph type="pic" idx="3"/>
          </p:nvPr>
        </p:nvPicPr>
        <p:blipFill rotWithShape="1">
          <a:blip r:embed="rId3">
            <a:alphaModFix/>
          </a:blip>
          <a:srcRect t="-10" r="47036" b="10"/>
          <a:stretch/>
        </p:blipFill>
        <p:spPr>
          <a:xfrm>
            <a:off x="0" y="0"/>
            <a:ext cx="5448300" cy="6857552"/>
          </a:xfrm>
          <a:prstGeom prst="rect">
            <a:avLst/>
          </a:prstGeom>
          <a:solidFill>
            <a:srgbClr val="FAFAF9"/>
          </a:solidFill>
          <a:ln>
            <a:noFill/>
          </a:ln>
        </p:spPr>
      </p:pic>
      <p:sp>
        <p:nvSpPr>
          <p:cNvPr id="921" name="Google Shape;921;g2d7ffb985ab_0_9"/>
          <p:cNvSpPr txBox="1">
            <a:spLocks noGrp="1"/>
          </p:cNvSpPr>
          <p:nvPr>
            <p:ph type="title"/>
          </p:nvPr>
        </p:nvSpPr>
        <p:spPr>
          <a:xfrm>
            <a:off x="5703868" y="1520825"/>
            <a:ext cx="6116700" cy="19623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Clr>
                <a:schemeClr val="dk1"/>
              </a:buClr>
              <a:buSzPct val="100000"/>
              <a:buFont typeface="Arial"/>
              <a:buNone/>
            </a:pPr>
            <a:r>
              <a:rPr lang="en-US"/>
              <a:t>Practice: Upgrading EJBCA and SignServer</a:t>
            </a:r>
            <a:endParaRPr/>
          </a:p>
        </p:txBody>
      </p:sp>
      <p:sp>
        <p:nvSpPr>
          <p:cNvPr id="922" name="Google Shape;922;g2d7ffb985ab_0_9"/>
          <p:cNvSpPr txBox="1">
            <a:spLocks noGrp="1"/>
          </p:cNvSpPr>
          <p:nvPr>
            <p:ph type="body" idx="4"/>
          </p:nvPr>
        </p:nvSpPr>
        <p:spPr>
          <a:xfrm>
            <a:off x="371475" y="379325"/>
            <a:ext cx="14760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2d7ffb985ab_0_0"/>
          <p:cNvSpPr txBox="1">
            <a:spLocks noGrp="1"/>
          </p:cNvSpPr>
          <p:nvPr>
            <p:ph type="body" idx="1"/>
          </p:nvPr>
        </p:nvSpPr>
        <p:spPr>
          <a:xfrm>
            <a:off x="371475" y="2205038"/>
            <a:ext cx="11449200" cy="4032300"/>
          </a:xfrm>
          <a:prstGeom prst="rect">
            <a:avLst/>
          </a:prstGeom>
        </p:spPr>
        <p:txBody>
          <a:bodyPr spcFirstLastPara="1" wrap="square" lIns="0" tIns="0" rIns="0" bIns="0" anchor="t" anchorCtr="0">
            <a:noAutofit/>
          </a:bodyPr>
          <a:lstStyle/>
          <a:p>
            <a:pPr marL="457200" lvl="0" indent="-317500" algn="l" rtl="0">
              <a:spcBef>
                <a:spcPts val="500"/>
              </a:spcBef>
              <a:spcAft>
                <a:spcPts val="0"/>
              </a:spcAft>
              <a:buSzPts val="1400"/>
              <a:buAutoNum type="arabicPeriod"/>
            </a:pPr>
            <a:r>
              <a:rPr lang="en-US"/>
              <a:t>Read release notes!</a:t>
            </a:r>
            <a:endParaRPr/>
          </a:p>
          <a:p>
            <a:pPr marL="457200" lvl="0" indent="-317500" algn="l" rtl="0">
              <a:spcBef>
                <a:spcPts val="0"/>
              </a:spcBef>
              <a:spcAft>
                <a:spcPts val="0"/>
              </a:spcAft>
              <a:buSzPts val="1400"/>
              <a:buAutoNum type="arabicPeriod"/>
            </a:pPr>
            <a:r>
              <a:rPr lang="en-US"/>
              <a:t>Identify available container image version from </a:t>
            </a:r>
            <a:r>
              <a:rPr lang="en-US" u="sng">
                <a:solidFill>
                  <a:schemeClr val="hlink"/>
                </a:solidFill>
                <a:hlinkClick r:id="rId3"/>
              </a:rPr>
              <a:t>https://hub.docker.com</a:t>
            </a:r>
            <a:endParaRPr/>
          </a:p>
          <a:p>
            <a:pPr marL="457200" lvl="0" indent="-317500" algn="l" rtl="0">
              <a:spcBef>
                <a:spcPts val="0"/>
              </a:spcBef>
              <a:spcAft>
                <a:spcPts val="0"/>
              </a:spcAft>
              <a:buSzPts val="1400"/>
              <a:buAutoNum type="arabicPeriod"/>
            </a:pPr>
            <a:r>
              <a:rPr lang="en-US"/>
              <a:t>Modify image version in both</a:t>
            </a:r>
            <a:endParaRPr/>
          </a:p>
          <a:p>
            <a:pPr marL="457200" lvl="0" indent="0" algn="l" rtl="0">
              <a:spcBef>
                <a:spcPts val="500"/>
              </a:spcBef>
              <a:spcAft>
                <a:spcPts val="0"/>
              </a:spcAft>
              <a:buNone/>
            </a:pPr>
            <a:r>
              <a:rPr lang="en-US">
                <a:latin typeface="Consolas"/>
                <a:ea typeface="Consolas"/>
                <a:cs typeface="Consolas"/>
                <a:sym typeface="Consolas"/>
              </a:rPr>
              <a:t>group_vars/base/app_ca.yml</a:t>
            </a:r>
            <a:r>
              <a:rPr lang="en-US"/>
              <a:t> </a:t>
            </a:r>
            <a:endParaRPr/>
          </a:p>
          <a:p>
            <a:pPr marL="457200" lvl="0" indent="0" algn="l" rtl="0">
              <a:spcBef>
                <a:spcPts val="500"/>
              </a:spcBef>
              <a:spcAft>
                <a:spcPts val="0"/>
              </a:spcAft>
              <a:buNone/>
            </a:pPr>
            <a:r>
              <a:rPr lang="en-US">
                <a:latin typeface="Consolas"/>
                <a:ea typeface="Consolas"/>
                <a:cs typeface="Consolas"/>
                <a:sym typeface="Consolas"/>
              </a:rPr>
              <a:t>group_vars/base/app_tsa.yml</a:t>
            </a:r>
            <a:endParaRPr/>
          </a:p>
          <a:p>
            <a:pPr marL="457200" lvl="0" indent="-317500" algn="l" rtl="0">
              <a:spcBef>
                <a:spcPts val="500"/>
              </a:spcBef>
              <a:spcAft>
                <a:spcPts val="0"/>
              </a:spcAft>
              <a:buSzPts val="1400"/>
              <a:buAutoNum type="arabicPeriod"/>
            </a:pPr>
            <a:r>
              <a:rPr lang="en-US"/>
              <a:t>Run ansible playbook</a:t>
            </a:r>
            <a:endParaRPr/>
          </a:p>
          <a:p>
            <a:pPr marL="457200" lvl="0" indent="0" algn="l" rtl="0">
              <a:spcBef>
                <a:spcPts val="500"/>
              </a:spcBef>
              <a:spcAft>
                <a:spcPts val="0"/>
              </a:spcAft>
              <a:buNone/>
            </a:pPr>
            <a:r>
              <a:rPr lang="en-US">
                <a:solidFill>
                  <a:srgbClr val="000000"/>
                </a:solidFill>
                <a:latin typeface="Consolas"/>
                <a:ea typeface="Consolas"/>
                <a:cs typeface="Consolas"/>
                <a:sym typeface="Consolas"/>
              </a:rPr>
              <a:t>ansible-playbook site_training.yml -i inventory/training.yml -e ansible_become_password='XroadPKI123!' --limit training1.ca.pki.gov.tm -t app_ca_post</a:t>
            </a:r>
            <a:endParaRPr>
              <a:solidFill>
                <a:srgbClr val="000000"/>
              </a:solidFill>
              <a:latin typeface="Consolas"/>
              <a:ea typeface="Consolas"/>
              <a:cs typeface="Consolas"/>
              <a:sym typeface="Consolas"/>
            </a:endParaRPr>
          </a:p>
        </p:txBody>
      </p:sp>
      <p:sp>
        <p:nvSpPr>
          <p:cNvPr id="929" name="Google Shape;929;g2d7ffb985ab_0_0"/>
          <p:cNvSpPr txBox="1">
            <a:spLocks noGrp="1"/>
          </p:cNvSpPr>
          <p:nvPr>
            <p:ph type="title"/>
          </p:nvPr>
        </p:nvSpPr>
        <p:spPr>
          <a:xfrm>
            <a:off x="371475" y="810578"/>
            <a:ext cx="11449800" cy="123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Upgrading EJBCA and SignServer</a:t>
            </a:r>
            <a:endParaRPr/>
          </a:p>
        </p:txBody>
      </p:sp>
      <p:sp>
        <p:nvSpPr>
          <p:cNvPr id="930" name="Google Shape;930;g2d7ffb985ab_0_0"/>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327b3365c27_0_29"/>
          <p:cNvSpPr txBox="1">
            <a:spLocks noGrp="1"/>
          </p:cNvSpPr>
          <p:nvPr>
            <p:ph type="body" idx="1"/>
          </p:nvPr>
        </p:nvSpPr>
        <p:spPr>
          <a:xfrm>
            <a:off x="4443394" y="1520825"/>
            <a:ext cx="7377000" cy="47166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a:t>Let us continue at 16.40</a:t>
            </a:r>
            <a:endParaRPr/>
          </a:p>
          <a:p>
            <a:pPr marL="0" lvl="0" indent="0" algn="l" rtl="0">
              <a:spcBef>
                <a:spcPts val="500"/>
              </a:spcBef>
              <a:spcAft>
                <a:spcPts val="0"/>
              </a:spcAft>
              <a:buNone/>
            </a:pPr>
            <a:endParaRPr/>
          </a:p>
          <a:p>
            <a:pPr marL="0" lvl="0" indent="0" algn="l" rtl="0">
              <a:spcBef>
                <a:spcPts val="500"/>
              </a:spcBef>
              <a:spcAft>
                <a:spcPts val="0"/>
              </a:spcAft>
              <a:buNone/>
            </a:pPr>
            <a:r>
              <a:rPr lang="en-US"/>
              <a:t>When you have returned “switch on your camera” or “raise hand” to identify that you have returned. </a:t>
            </a:r>
            <a:endParaRPr/>
          </a:p>
        </p:txBody>
      </p:sp>
      <p:sp>
        <p:nvSpPr>
          <p:cNvPr id="937" name="Google Shape;937;g327b3365c27_0_29"/>
          <p:cNvSpPr txBox="1">
            <a:spLocks noGrp="1"/>
          </p:cNvSpPr>
          <p:nvPr>
            <p:ph type="title"/>
          </p:nvPr>
        </p:nvSpPr>
        <p:spPr>
          <a:xfrm>
            <a:off x="371475" y="1125539"/>
            <a:ext cx="3578100" cy="512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Break</a:t>
            </a:r>
            <a:endParaRPr/>
          </a:p>
        </p:txBody>
      </p:sp>
      <p:sp>
        <p:nvSpPr>
          <p:cNvPr id="938" name="Google Shape;938;g327b3365c27_0_29"/>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65</a:t>
            </a:fld>
            <a:endParaRPr/>
          </a:p>
        </p:txBody>
      </p:sp>
      <p:sp>
        <p:nvSpPr>
          <p:cNvPr id="939" name="Google Shape;939;g327b3365c27_0_29"/>
          <p:cNvSpPr txBox="1">
            <a:spLocks noGrp="1"/>
          </p:cNvSpPr>
          <p:nvPr>
            <p:ph type="body" idx="2"/>
          </p:nvPr>
        </p:nvSpPr>
        <p:spPr>
          <a:xfrm>
            <a:off x="4443393" y="1125538"/>
            <a:ext cx="7377000" cy="2874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g322d430d3bc_0_15"/>
          <p:cNvSpPr txBox="1">
            <a:spLocks noGrp="1"/>
          </p:cNvSpPr>
          <p:nvPr>
            <p:ph type="body" idx="1"/>
          </p:nvPr>
        </p:nvSpPr>
        <p:spPr>
          <a:xfrm>
            <a:off x="371478" y="1125538"/>
            <a:ext cx="3560700" cy="287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1"/>
              </a:buClr>
              <a:buSzPts val="2000"/>
              <a:buNone/>
            </a:pPr>
            <a:endParaRPr/>
          </a:p>
        </p:txBody>
      </p:sp>
      <p:sp>
        <p:nvSpPr>
          <p:cNvPr id="945" name="Google Shape;945;g322d430d3bc_0_15"/>
          <p:cNvSpPr txBox="1">
            <a:spLocks noGrp="1"/>
          </p:cNvSpPr>
          <p:nvPr>
            <p:ph type="body" idx="2"/>
          </p:nvPr>
        </p:nvSpPr>
        <p:spPr>
          <a:xfrm>
            <a:off x="4187828" y="6237288"/>
            <a:ext cx="7632600" cy="329700"/>
          </a:xfrm>
          <a:prstGeom prst="rect">
            <a:avLst/>
          </a:prstGeom>
          <a:noFill/>
          <a:ln>
            <a:noFill/>
          </a:ln>
        </p:spPr>
        <p:txBody>
          <a:bodyPr spcFirstLastPara="1" wrap="square" lIns="0" tIns="0" rIns="0" bIns="0" anchor="t" anchorCtr="0">
            <a:noAutofit/>
          </a:bodyPr>
          <a:lstStyle/>
          <a:p>
            <a:pPr marL="285750" lvl="0" indent="-196850" algn="l" rtl="0">
              <a:lnSpc>
                <a:spcPct val="120000"/>
              </a:lnSpc>
              <a:spcBef>
                <a:spcPts val="0"/>
              </a:spcBef>
              <a:spcAft>
                <a:spcPts val="0"/>
              </a:spcAft>
              <a:buClr>
                <a:schemeClr val="accent1"/>
              </a:buClr>
              <a:buSzPts val="1400"/>
              <a:buNone/>
            </a:pPr>
            <a:endParaRPr/>
          </a:p>
        </p:txBody>
      </p:sp>
      <p:sp>
        <p:nvSpPr>
          <p:cNvPr id="946" name="Google Shape;946;g322d430d3bc_0_15"/>
          <p:cNvSpPr txBox="1">
            <a:spLocks noGrp="1"/>
          </p:cNvSpPr>
          <p:nvPr>
            <p:ph type="title"/>
          </p:nvPr>
        </p:nvSpPr>
        <p:spPr>
          <a:xfrm>
            <a:off x="371478" y="1520825"/>
            <a:ext cx="3560700" cy="13887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5000"/>
              <a:buFont typeface="Arial"/>
              <a:buNone/>
            </a:pPr>
            <a:r>
              <a:rPr lang="en-US"/>
              <a:t>Q&amp;A</a:t>
            </a:r>
            <a:endParaRPr/>
          </a:p>
        </p:txBody>
      </p:sp>
      <p:sp>
        <p:nvSpPr>
          <p:cNvPr id="947" name="Google Shape;947;g322d430d3bc_0_15"/>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66</a:t>
            </a:fld>
            <a:endParaRPr/>
          </a:p>
        </p:txBody>
      </p:sp>
      <p:sp>
        <p:nvSpPr>
          <p:cNvPr id="948" name="Google Shape;948;g322d430d3bc_0_15"/>
          <p:cNvSpPr>
            <a:spLocks noGrp="1"/>
          </p:cNvSpPr>
          <p:nvPr>
            <p:ph type="chart" idx="3"/>
          </p:nvPr>
        </p:nvSpPr>
        <p:spPr>
          <a:xfrm>
            <a:off x="4726600" y="1346125"/>
            <a:ext cx="6374400" cy="4475700"/>
          </a:xfrm>
          <a:prstGeom prst="rect">
            <a:avLst/>
          </a:prstGeom>
        </p:spPr>
        <p:txBody>
          <a:bodyPr spcFirstLastPara="1" wrap="square" lIns="0" tIns="684000" rIns="0" bIns="0" anchor="t" anchorCtr="0">
            <a:noAutofit/>
          </a:bodyPr>
          <a:lstStyle/>
          <a:p>
            <a:pPr marL="0" lvl="0" indent="0" algn="l" rtl="0">
              <a:spcBef>
                <a:spcPts val="500"/>
              </a:spcBef>
              <a:spcAft>
                <a:spcPts val="0"/>
              </a:spcAft>
              <a:buNone/>
            </a:pPr>
            <a:endParaRPr/>
          </a:p>
        </p:txBody>
      </p:sp>
      <p:sp>
        <p:nvSpPr>
          <p:cNvPr id="949" name="Google Shape;949;g322d430d3bc_0_15"/>
          <p:cNvSpPr txBox="1">
            <a:spLocks noGrp="1"/>
          </p:cNvSpPr>
          <p:nvPr>
            <p:ph type="body" idx="4"/>
          </p:nvPr>
        </p:nvSpPr>
        <p:spPr>
          <a:xfrm>
            <a:off x="371478" y="2997288"/>
            <a:ext cx="3560700" cy="32400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endParaRPr/>
          </a:p>
        </p:txBody>
      </p:sp>
      <p:pic>
        <p:nvPicPr>
          <p:cNvPr id="950" name="Google Shape;950;g322d430d3bc_0_15"/>
          <p:cNvPicPr preferRelativeResize="0"/>
          <p:nvPr/>
        </p:nvPicPr>
        <p:blipFill>
          <a:blip r:embed="rId3">
            <a:alphaModFix/>
          </a:blip>
          <a:stretch>
            <a:fillRect/>
          </a:stretch>
        </p:blipFill>
        <p:spPr>
          <a:xfrm>
            <a:off x="4111927" y="1263675"/>
            <a:ext cx="8080073" cy="48911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322d430d3bc_0_49"/>
          <p:cNvSpPr txBox="1">
            <a:spLocks noGrp="1"/>
          </p:cNvSpPr>
          <p:nvPr>
            <p:ph type="body" idx="1"/>
          </p:nvPr>
        </p:nvSpPr>
        <p:spPr>
          <a:xfrm>
            <a:off x="368834" y="4143375"/>
            <a:ext cx="4824000" cy="20940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dirty="0"/>
              <a:t>Assess what you have learned in the </a:t>
            </a:r>
            <a:r>
              <a:rPr lang="en-US" dirty="0" err="1"/>
              <a:t>moodle</a:t>
            </a:r>
            <a:r>
              <a:rPr lang="en-US" dirty="0"/>
              <a:t> environment.</a:t>
            </a:r>
            <a:endParaRPr dirty="0"/>
          </a:p>
        </p:txBody>
      </p:sp>
      <p:sp>
        <p:nvSpPr>
          <p:cNvPr id="957" name="Google Shape;957;g322d430d3bc_0_49"/>
          <p:cNvSpPr txBox="1">
            <a:spLocks noGrp="1"/>
          </p:cNvSpPr>
          <p:nvPr>
            <p:ph type="body" idx="2"/>
          </p:nvPr>
        </p:nvSpPr>
        <p:spPr>
          <a:xfrm>
            <a:off x="5703867" y="1125538"/>
            <a:ext cx="6116700" cy="51117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US" dirty="0"/>
              <a:t>You should have LMS registration e-mail in your inbox.</a:t>
            </a:r>
            <a:endParaRPr dirty="0"/>
          </a:p>
          <a:p>
            <a:pPr marL="457200" lvl="0" indent="-317500" algn="l" rtl="0">
              <a:spcBef>
                <a:spcPts val="500"/>
              </a:spcBef>
              <a:spcAft>
                <a:spcPts val="0"/>
              </a:spcAft>
              <a:buSzPts val="1400"/>
              <a:buChar char="●"/>
            </a:pPr>
            <a:r>
              <a:rPr lang="en-US" dirty="0"/>
              <a:t>Log-in / change your password.</a:t>
            </a:r>
            <a:endParaRPr dirty="0"/>
          </a:p>
          <a:p>
            <a:pPr marL="0" lvl="0" indent="0" algn="l" rtl="0">
              <a:spcBef>
                <a:spcPts val="500"/>
              </a:spcBef>
              <a:spcAft>
                <a:spcPts val="0"/>
              </a:spcAft>
              <a:buNone/>
            </a:pPr>
            <a:r>
              <a:rPr lang="en-US" dirty="0"/>
              <a:t>You have been enrolled to the “Trust Service Infrastructure” course.</a:t>
            </a:r>
            <a:endParaRPr dirty="0"/>
          </a:p>
          <a:p>
            <a:pPr marL="457200" lvl="0" indent="-317500" algn="l" rtl="0">
              <a:spcBef>
                <a:spcPts val="500"/>
              </a:spcBef>
              <a:spcAft>
                <a:spcPts val="0"/>
              </a:spcAft>
              <a:buSzPts val="1400"/>
              <a:buChar char="●"/>
            </a:pPr>
            <a:r>
              <a:rPr lang="en-US" dirty="0"/>
              <a:t>Open the course and find “Trust Service Infrastructure Test”</a:t>
            </a:r>
            <a:endParaRPr dirty="0"/>
          </a:p>
          <a:p>
            <a:pPr marL="457200" lvl="0" indent="-317500" algn="l" rtl="0">
              <a:spcBef>
                <a:spcPts val="0"/>
              </a:spcBef>
              <a:spcAft>
                <a:spcPts val="0"/>
              </a:spcAft>
              <a:buSzPts val="1400"/>
              <a:buChar char="●"/>
            </a:pPr>
            <a:r>
              <a:rPr lang="en-US" dirty="0"/>
              <a:t>https://</a:t>
            </a:r>
            <a:r>
              <a:rPr lang="en-US" dirty="0" err="1"/>
              <a:t>lms.xroad.gov.tm</a:t>
            </a:r>
            <a:r>
              <a:rPr lang="en-US" dirty="0"/>
              <a:t>/mod/quiz/</a:t>
            </a:r>
            <a:r>
              <a:rPr lang="en-US" dirty="0" err="1"/>
              <a:t>view.php?id</a:t>
            </a:r>
            <a:r>
              <a:rPr lang="en-US" dirty="0"/>
              <a:t>=3</a:t>
            </a: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US" dirty="0"/>
              <a:t>Start the test. You will have up to 30 minutes to finish the test.</a:t>
            </a:r>
            <a:endParaRPr dirty="0"/>
          </a:p>
        </p:txBody>
      </p:sp>
      <p:sp>
        <p:nvSpPr>
          <p:cNvPr id="958" name="Google Shape;958;g322d430d3bc_0_49"/>
          <p:cNvSpPr txBox="1">
            <a:spLocks noGrp="1"/>
          </p:cNvSpPr>
          <p:nvPr>
            <p:ph type="title"/>
          </p:nvPr>
        </p:nvSpPr>
        <p:spPr>
          <a:xfrm>
            <a:off x="368833" y="1125539"/>
            <a:ext cx="4824000" cy="301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Test</a:t>
            </a:r>
            <a:endParaRPr dirty="0"/>
          </a:p>
        </p:txBody>
      </p:sp>
      <p:sp>
        <p:nvSpPr>
          <p:cNvPr id="959" name="Google Shape;959;g322d430d3bc_0_49"/>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US"/>
              <a:t>67</a:t>
            </a:fld>
            <a:endParaRPr/>
          </a:p>
        </p:txBody>
      </p:sp>
      <p:pic>
        <p:nvPicPr>
          <p:cNvPr id="960" name="Google Shape;960;g322d430d3bc_0_49"/>
          <p:cNvPicPr preferRelativeResize="0"/>
          <p:nvPr/>
        </p:nvPicPr>
        <p:blipFill>
          <a:blip r:embed="rId3">
            <a:alphaModFix/>
          </a:blip>
          <a:stretch>
            <a:fillRect/>
          </a:stretch>
        </p:blipFill>
        <p:spPr>
          <a:xfrm>
            <a:off x="7536775" y="2803675"/>
            <a:ext cx="1524000" cy="15621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51"/>
          <p:cNvSpPr txBox="1">
            <a:spLocks noGrp="1"/>
          </p:cNvSpPr>
          <p:nvPr>
            <p:ph type="body" idx="1"/>
          </p:nvPr>
        </p:nvSpPr>
        <p:spPr>
          <a:xfrm>
            <a:off x="371475" y="3429000"/>
            <a:ext cx="5724922" cy="28376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5000"/>
              <a:buNone/>
            </a:pPr>
            <a:r>
              <a:rPr lang="en-US"/>
              <a:t>Thank You!</a:t>
            </a:r>
            <a:endParaRPr/>
          </a:p>
        </p:txBody>
      </p:sp>
      <p:sp>
        <p:nvSpPr>
          <p:cNvPr id="966" name="Google Shape;966;p5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68</a:t>
            </a:fld>
            <a:endParaRPr/>
          </a:p>
        </p:txBody>
      </p:sp>
      <p:sp>
        <p:nvSpPr>
          <p:cNvPr id="967" name="Google Shape;967;p51"/>
          <p:cNvSpPr txBox="1">
            <a:spLocks noGrp="1"/>
          </p:cNvSpPr>
          <p:nvPr>
            <p:ph type="body" idx="2"/>
          </p:nvPr>
        </p:nvSpPr>
        <p:spPr>
          <a:xfrm>
            <a:off x="371476" y="6316969"/>
            <a:ext cx="5724126" cy="397596"/>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rgbClr val="3AFF3D"/>
              </a:buClr>
              <a:buSzPts val="1000"/>
              <a:buNone/>
            </a:pPr>
            <a:endParaRPr/>
          </a:p>
        </p:txBody>
      </p:sp>
      <p:sp>
        <p:nvSpPr>
          <p:cNvPr id="968" name="Google Shape;968;p51"/>
          <p:cNvSpPr txBox="1">
            <a:spLocks noGrp="1"/>
          </p:cNvSpPr>
          <p:nvPr>
            <p:ph type="title"/>
          </p:nvPr>
        </p:nvSpPr>
        <p:spPr>
          <a:xfrm>
            <a:off x="371473" y="1125538"/>
            <a:ext cx="5724000" cy="1258887"/>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lt1"/>
              </a:buClr>
              <a:buSzPts val="1400"/>
              <a:buFont typeface="Arial"/>
              <a:buNone/>
            </a:pPr>
            <a:r>
              <a:rPr lang="en-US"/>
              <a:t>Tomorrow let's see what does it take to operate the PKI stack.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
          <p:cNvSpPr txBox="1">
            <a:spLocks noGrp="1"/>
          </p:cNvSpPr>
          <p:nvPr>
            <p:ph type="body" idx="1"/>
          </p:nvPr>
        </p:nvSpPr>
        <p:spPr>
          <a:xfrm>
            <a:off x="371476" y="1125538"/>
            <a:ext cx="3560782" cy="287337"/>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354" name="Google Shape;354;p6"/>
          <p:cNvSpPr txBox="1">
            <a:spLocks noGrp="1"/>
          </p:cNvSpPr>
          <p:nvPr>
            <p:ph type="body" idx="2"/>
          </p:nvPr>
        </p:nvSpPr>
        <p:spPr>
          <a:xfrm>
            <a:off x="4187825" y="6237288"/>
            <a:ext cx="7632547" cy="371330"/>
          </a:xfrm>
          <a:prstGeom prst="rect">
            <a:avLst/>
          </a:prstGeom>
          <a:noFill/>
          <a:ln>
            <a:noFill/>
          </a:ln>
        </p:spPr>
        <p:txBody>
          <a:bodyPr spcFirstLastPara="1" wrap="square" lIns="0" tIns="0" rIns="0" bIns="0" anchor="ctr" anchorCtr="0">
            <a:noAutofit/>
          </a:bodyPr>
          <a:lstStyle/>
          <a:p>
            <a:pPr marL="285750" lvl="0" indent="-285750" algn="l" rtl="0">
              <a:lnSpc>
                <a:spcPct val="120000"/>
              </a:lnSpc>
              <a:spcBef>
                <a:spcPts val="0"/>
              </a:spcBef>
              <a:spcAft>
                <a:spcPts val="0"/>
              </a:spcAft>
              <a:buClr>
                <a:srgbClr val="5D5D66"/>
              </a:buClr>
              <a:buSzPts val="1000"/>
              <a:buFont typeface="Arial"/>
              <a:buNone/>
            </a:pPr>
            <a:endParaRPr/>
          </a:p>
        </p:txBody>
      </p:sp>
      <p:sp>
        <p:nvSpPr>
          <p:cNvPr id="355" name="Google Shape;355;p6"/>
          <p:cNvSpPr txBox="1">
            <a:spLocks noGrp="1"/>
          </p:cNvSpPr>
          <p:nvPr>
            <p:ph type="body" idx="4"/>
          </p:nvPr>
        </p:nvSpPr>
        <p:spPr>
          <a:xfrm>
            <a:off x="371476" y="2205038"/>
            <a:ext cx="3560782" cy="40322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1400"/>
              <a:buNone/>
            </a:pPr>
            <a:r>
              <a:rPr lang="en-US" b="1"/>
              <a:t>Certificates link keys to subjects</a:t>
            </a:r>
            <a:endParaRPr/>
          </a:p>
          <a:p>
            <a:pPr marL="285750" lvl="0" indent="-285750" algn="l" rtl="0">
              <a:lnSpc>
                <a:spcPct val="120000"/>
              </a:lnSpc>
              <a:spcBef>
                <a:spcPts val="500"/>
              </a:spcBef>
              <a:spcAft>
                <a:spcPts val="0"/>
              </a:spcAft>
              <a:buClr>
                <a:schemeClr val="dk1"/>
              </a:buClr>
              <a:buSzPts val="1400"/>
              <a:buChar char="•"/>
            </a:pPr>
            <a:r>
              <a:rPr lang="en-US" b="1"/>
              <a:t>Registration Authority (RA)</a:t>
            </a:r>
            <a:br>
              <a:rPr lang="en-US" b="1"/>
            </a:br>
            <a:r>
              <a:rPr lang="en-US"/>
              <a:t>ensures the authenticity of the subject.</a:t>
            </a:r>
            <a:endParaRPr/>
          </a:p>
          <a:p>
            <a:pPr marL="285750" lvl="0" indent="-285750" algn="l" rtl="0">
              <a:lnSpc>
                <a:spcPct val="120000"/>
              </a:lnSpc>
              <a:spcBef>
                <a:spcPts val="500"/>
              </a:spcBef>
              <a:spcAft>
                <a:spcPts val="0"/>
              </a:spcAft>
              <a:buClr>
                <a:schemeClr val="dk1"/>
              </a:buClr>
              <a:buSzPts val="1400"/>
              <a:buChar char="•"/>
            </a:pPr>
            <a:r>
              <a:rPr lang="en-US" b="1"/>
              <a:t>Certificate Authority (CA)</a:t>
            </a:r>
            <a:br>
              <a:rPr lang="en-US"/>
            </a:br>
            <a:r>
              <a:rPr lang="en-US"/>
              <a:t>Creates a certificate – digitally signed confirmation of a public key being binded to the identity of the subject.</a:t>
            </a:r>
            <a:endParaRPr/>
          </a:p>
          <a:p>
            <a:pPr marL="285750" lvl="0" indent="-285750" algn="l" rtl="0">
              <a:lnSpc>
                <a:spcPct val="120000"/>
              </a:lnSpc>
              <a:spcBef>
                <a:spcPts val="500"/>
              </a:spcBef>
              <a:spcAft>
                <a:spcPts val="0"/>
              </a:spcAft>
              <a:buClr>
                <a:schemeClr val="dk1"/>
              </a:buClr>
              <a:buSzPts val="1400"/>
              <a:buChar char="•"/>
            </a:pPr>
            <a:r>
              <a:rPr lang="en-US" b="1"/>
              <a:t>Validation Authority (VA)</a:t>
            </a:r>
            <a:br>
              <a:rPr lang="en-US"/>
            </a:br>
            <a:r>
              <a:rPr lang="en-US"/>
              <a:t>Ensures that information about the certificate is valid and available. </a:t>
            </a:r>
            <a:endParaRPr/>
          </a:p>
          <a:p>
            <a:pPr marL="285750" lvl="0" indent="-285750" algn="l" rtl="0">
              <a:lnSpc>
                <a:spcPct val="120000"/>
              </a:lnSpc>
              <a:spcBef>
                <a:spcPts val="500"/>
              </a:spcBef>
              <a:spcAft>
                <a:spcPts val="0"/>
              </a:spcAft>
              <a:buClr>
                <a:schemeClr val="dk1"/>
              </a:buClr>
              <a:buSzPts val="1400"/>
              <a:buChar char="•"/>
            </a:pPr>
            <a:r>
              <a:rPr lang="en-US"/>
              <a:t>Read: The owner is in control of the private key.</a:t>
            </a:r>
            <a:endParaRPr/>
          </a:p>
          <a:p>
            <a:pPr marL="285750" lvl="0" indent="-196850" algn="l" rtl="0">
              <a:lnSpc>
                <a:spcPct val="120000"/>
              </a:lnSpc>
              <a:spcBef>
                <a:spcPts val="500"/>
              </a:spcBef>
              <a:spcAft>
                <a:spcPts val="0"/>
              </a:spcAft>
              <a:buClr>
                <a:schemeClr val="dk1"/>
              </a:buClr>
              <a:buSzPts val="1400"/>
              <a:buNone/>
            </a:pPr>
            <a:endParaRPr/>
          </a:p>
          <a:p>
            <a:pPr marL="285750" lvl="0" indent="-196850" algn="l" rtl="0">
              <a:lnSpc>
                <a:spcPct val="120000"/>
              </a:lnSpc>
              <a:spcBef>
                <a:spcPts val="500"/>
              </a:spcBef>
              <a:spcAft>
                <a:spcPts val="0"/>
              </a:spcAft>
              <a:buClr>
                <a:schemeClr val="dk1"/>
              </a:buClr>
              <a:buSzPts val="1400"/>
              <a:buNone/>
            </a:pPr>
            <a:endParaRPr/>
          </a:p>
        </p:txBody>
      </p:sp>
      <p:sp>
        <p:nvSpPr>
          <p:cNvPr id="356" name="Google Shape;356;p6"/>
          <p:cNvSpPr txBox="1">
            <a:spLocks noGrp="1"/>
          </p:cNvSpPr>
          <p:nvPr>
            <p:ph type="title"/>
          </p:nvPr>
        </p:nvSpPr>
        <p:spPr>
          <a:xfrm>
            <a:off x="371476" y="1520825"/>
            <a:ext cx="3560782" cy="68421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Certificates</a:t>
            </a:r>
            <a:br>
              <a:rPr lang="en-US"/>
            </a:br>
            <a:endParaRPr/>
          </a:p>
        </p:txBody>
      </p:sp>
      <p:sp>
        <p:nvSpPr>
          <p:cNvPr id="357" name="Google Shape;357;p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7</a:t>
            </a:fld>
            <a:endParaRPr/>
          </a:p>
        </p:txBody>
      </p:sp>
      <p:sp>
        <p:nvSpPr>
          <p:cNvPr id="358" name="Google Shape;358;p6"/>
          <p:cNvSpPr/>
          <p:nvPr/>
        </p:nvSpPr>
        <p:spPr>
          <a:xfrm>
            <a:off x="8873067" y="1027907"/>
            <a:ext cx="2726266" cy="1678614"/>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Bob</a:t>
            </a:r>
            <a:endParaRPr sz="1400" b="0" i="0" u="none" strike="noStrike" cap="none">
              <a:solidFill>
                <a:srgbClr val="000000"/>
              </a:solidFill>
              <a:latin typeface="Arial"/>
              <a:ea typeface="Arial"/>
              <a:cs typeface="Arial"/>
              <a:sym typeface="Arial"/>
            </a:endParaRPr>
          </a:p>
        </p:txBody>
      </p:sp>
      <p:pic>
        <p:nvPicPr>
          <p:cNvPr id="359" name="Google Shape;359;p6" descr="Key clip art clipart"/>
          <p:cNvPicPr preferRelativeResize="0"/>
          <p:nvPr/>
        </p:nvPicPr>
        <p:blipFill rotWithShape="1">
          <a:blip r:embed="rId3">
            <a:alphaModFix/>
          </a:blip>
          <a:srcRect/>
          <a:stretch/>
        </p:blipFill>
        <p:spPr>
          <a:xfrm>
            <a:off x="9734173" y="1608269"/>
            <a:ext cx="757874" cy="745200"/>
          </a:xfrm>
          <a:prstGeom prst="rect">
            <a:avLst/>
          </a:prstGeom>
          <a:noFill/>
          <a:ln>
            <a:noFill/>
          </a:ln>
        </p:spPr>
      </p:pic>
      <p:sp>
        <p:nvSpPr>
          <p:cNvPr id="360" name="Google Shape;360;p6"/>
          <p:cNvSpPr txBox="1"/>
          <p:nvPr/>
        </p:nvSpPr>
        <p:spPr>
          <a:xfrm>
            <a:off x="9507814" y="2337188"/>
            <a:ext cx="121059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 private</a:t>
            </a:r>
            <a:endParaRPr sz="1400" b="0" i="0" u="none" strike="noStrike" cap="none">
              <a:solidFill>
                <a:srgbClr val="000000"/>
              </a:solidFill>
              <a:latin typeface="Arial"/>
              <a:ea typeface="Arial"/>
              <a:cs typeface="Arial"/>
              <a:sym typeface="Arial"/>
            </a:endParaRPr>
          </a:p>
        </p:txBody>
      </p:sp>
      <p:sp>
        <p:nvSpPr>
          <p:cNvPr id="361" name="Google Shape;361;p6"/>
          <p:cNvSpPr/>
          <p:nvPr/>
        </p:nvSpPr>
        <p:spPr>
          <a:xfrm>
            <a:off x="5321780" y="1027907"/>
            <a:ext cx="2726266" cy="1678614"/>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Alice</a:t>
            </a:r>
            <a:endParaRPr sz="1400" b="0" i="0" u="none" strike="noStrike" cap="none">
              <a:solidFill>
                <a:srgbClr val="000000"/>
              </a:solidFill>
              <a:latin typeface="Arial"/>
              <a:ea typeface="Arial"/>
              <a:cs typeface="Arial"/>
              <a:sym typeface="Arial"/>
            </a:endParaRPr>
          </a:p>
        </p:txBody>
      </p:sp>
      <p:pic>
        <p:nvPicPr>
          <p:cNvPr id="362" name="Google Shape;362;p6" descr="Key clip art clipart"/>
          <p:cNvPicPr preferRelativeResize="0"/>
          <p:nvPr/>
        </p:nvPicPr>
        <p:blipFill rotWithShape="1">
          <a:blip r:embed="rId3">
            <a:alphaModFix/>
          </a:blip>
          <a:srcRect/>
          <a:stretch/>
        </p:blipFill>
        <p:spPr>
          <a:xfrm>
            <a:off x="6160388" y="1581235"/>
            <a:ext cx="757874" cy="745200"/>
          </a:xfrm>
          <a:prstGeom prst="rect">
            <a:avLst/>
          </a:prstGeom>
          <a:noFill/>
          <a:ln>
            <a:noFill/>
          </a:ln>
        </p:spPr>
      </p:pic>
      <p:sp>
        <p:nvSpPr>
          <p:cNvPr id="363" name="Google Shape;363;p6"/>
          <p:cNvSpPr txBox="1"/>
          <p:nvPr/>
        </p:nvSpPr>
        <p:spPr>
          <a:xfrm>
            <a:off x="5934029" y="2310154"/>
            <a:ext cx="121059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 private</a:t>
            </a:r>
            <a:endParaRPr sz="1400" b="0" i="0" u="none" strike="noStrike" cap="none">
              <a:solidFill>
                <a:srgbClr val="000000"/>
              </a:solidFill>
              <a:latin typeface="Arial"/>
              <a:ea typeface="Arial"/>
              <a:cs typeface="Arial"/>
              <a:sym typeface="Arial"/>
            </a:endParaRPr>
          </a:p>
        </p:txBody>
      </p:sp>
      <p:sp>
        <p:nvSpPr>
          <p:cNvPr id="364" name="Google Shape;364;p6"/>
          <p:cNvSpPr/>
          <p:nvPr/>
        </p:nvSpPr>
        <p:spPr>
          <a:xfrm>
            <a:off x="6160387" y="3851010"/>
            <a:ext cx="4947879" cy="2635908"/>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RA/CA/VA (public)</a:t>
            </a:r>
            <a:endParaRPr sz="1400" b="0" i="0" u="none" strike="noStrike" cap="none">
              <a:solidFill>
                <a:srgbClr val="000000"/>
              </a:solidFill>
              <a:latin typeface="Arial"/>
              <a:ea typeface="Arial"/>
              <a:cs typeface="Arial"/>
              <a:sym typeface="Arial"/>
            </a:endParaRPr>
          </a:p>
        </p:txBody>
      </p:sp>
      <p:sp>
        <p:nvSpPr>
          <p:cNvPr id="365" name="Google Shape;365;p6"/>
          <p:cNvSpPr/>
          <p:nvPr/>
        </p:nvSpPr>
        <p:spPr>
          <a:xfrm>
            <a:off x="6587067" y="4572000"/>
            <a:ext cx="4131339" cy="1676400"/>
          </a:xfrm>
          <a:prstGeom prst="can">
            <a:avLst>
              <a:gd name="adj" fmla="val 25000"/>
            </a:avLst>
          </a:prstGeom>
          <a:solidFill>
            <a:srgbClr val="D7FFD7"/>
          </a:solidFill>
          <a:ln w="12700" cap="flat" cmpd="sng">
            <a:solidFill>
              <a:srgbClr val="009B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6" name="Google Shape;366;p6" descr="Free key clipart the cliparts"/>
          <p:cNvPicPr preferRelativeResize="0"/>
          <p:nvPr/>
        </p:nvPicPr>
        <p:blipFill rotWithShape="1">
          <a:blip r:embed="rId4">
            <a:alphaModFix/>
          </a:blip>
          <a:srcRect/>
          <a:stretch/>
        </p:blipFill>
        <p:spPr>
          <a:xfrm>
            <a:off x="8859627" y="5062066"/>
            <a:ext cx="759321" cy="746702"/>
          </a:xfrm>
          <a:prstGeom prst="rect">
            <a:avLst/>
          </a:prstGeom>
          <a:noFill/>
          <a:ln>
            <a:noFill/>
          </a:ln>
        </p:spPr>
      </p:pic>
      <p:sp>
        <p:nvSpPr>
          <p:cNvPr id="367" name="Google Shape;367;p6"/>
          <p:cNvSpPr txBox="1"/>
          <p:nvPr/>
        </p:nvSpPr>
        <p:spPr>
          <a:xfrm>
            <a:off x="8736536" y="5810517"/>
            <a:ext cx="1005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 public</a:t>
            </a:r>
            <a:endParaRPr sz="1400" b="0" i="0" u="none" strike="noStrike" cap="none">
              <a:solidFill>
                <a:srgbClr val="000000"/>
              </a:solidFill>
              <a:latin typeface="Arial"/>
              <a:ea typeface="Arial"/>
              <a:cs typeface="Arial"/>
              <a:sym typeface="Arial"/>
            </a:endParaRPr>
          </a:p>
        </p:txBody>
      </p:sp>
      <p:pic>
        <p:nvPicPr>
          <p:cNvPr id="368" name="Google Shape;368;p6" descr="Free key clipart the cliparts"/>
          <p:cNvPicPr preferRelativeResize="0"/>
          <p:nvPr/>
        </p:nvPicPr>
        <p:blipFill rotWithShape="1">
          <a:blip r:embed="rId4">
            <a:alphaModFix/>
          </a:blip>
          <a:srcRect/>
          <a:stretch/>
        </p:blipFill>
        <p:spPr>
          <a:xfrm>
            <a:off x="7535518" y="5062066"/>
            <a:ext cx="759321" cy="746702"/>
          </a:xfrm>
          <a:prstGeom prst="rect">
            <a:avLst/>
          </a:prstGeom>
          <a:noFill/>
          <a:ln>
            <a:noFill/>
          </a:ln>
        </p:spPr>
      </p:pic>
      <p:sp>
        <p:nvSpPr>
          <p:cNvPr id="369" name="Google Shape;369;p6"/>
          <p:cNvSpPr txBox="1"/>
          <p:nvPr/>
        </p:nvSpPr>
        <p:spPr>
          <a:xfrm>
            <a:off x="7412427" y="5810517"/>
            <a:ext cx="1005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 public</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
          <p:cNvSpPr txBox="1">
            <a:spLocks noGrp="1"/>
          </p:cNvSpPr>
          <p:nvPr>
            <p:ph type="body" idx="2"/>
          </p:nvPr>
        </p:nvSpPr>
        <p:spPr>
          <a:xfrm>
            <a:off x="371461" y="773404"/>
            <a:ext cx="11448230" cy="19781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375" name="Google Shape;375;p7"/>
          <p:cNvSpPr txBox="1">
            <a:spLocks noGrp="1"/>
          </p:cNvSpPr>
          <p:nvPr>
            <p:ph type="title"/>
          </p:nvPr>
        </p:nvSpPr>
        <p:spPr>
          <a:xfrm>
            <a:off x="371476" y="1125538"/>
            <a:ext cx="11449049" cy="9925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Encryption – only Bob can read original message</a:t>
            </a:r>
            <a:br>
              <a:rPr lang="en-US"/>
            </a:br>
            <a:endParaRPr/>
          </a:p>
        </p:txBody>
      </p:sp>
      <p:sp>
        <p:nvSpPr>
          <p:cNvPr id="376" name="Google Shape;376;p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8</a:t>
            </a:fld>
            <a:endParaRPr/>
          </a:p>
        </p:txBody>
      </p:sp>
      <p:grpSp>
        <p:nvGrpSpPr>
          <p:cNvPr id="377" name="Google Shape;377;p7"/>
          <p:cNvGrpSpPr/>
          <p:nvPr/>
        </p:nvGrpSpPr>
        <p:grpSpPr>
          <a:xfrm>
            <a:off x="1040975" y="1942601"/>
            <a:ext cx="10109201" cy="3789861"/>
            <a:chOff x="592667" y="1434260"/>
            <a:chExt cx="10109201" cy="3789861"/>
          </a:xfrm>
        </p:grpSpPr>
        <p:sp>
          <p:nvSpPr>
            <p:cNvPr id="378" name="Google Shape;378;p7"/>
            <p:cNvSpPr/>
            <p:nvPr/>
          </p:nvSpPr>
          <p:spPr>
            <a:xfrm>
              <a:off x="6841068" y="1434260"/>
              <a:ext cx="3860800" cy="3789861"/>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Bob</a:t>
              </a:r>
              <a:endParaRPr sz="1400" b="0" i="0" u="none" strike="noStrike" cap="none">
                <a:solidFill>
                  <a:srgbClr val="000000"/>
                </a:solidFill>
                <a:latin typeface="Arial"/>
                <a:ea typeface="Arial"/>
                <a:cs typeface="Arial"/>
                <a:sym typeface="Arial"/>
              </a:endParaRPr>
            </a:p>
          </p:txBody>
        </p:sp>
        <p:pic>
          <p:nvPicPr>
            <p:cNvPr id="379" name="Google Shape;379;p7" descr="Key clip art clipart"/>
            <p:cNvPicPr preferRelativeResize="0"/>
            <p:nvPr/>
          </p:nvPicPr>
          <p:blipFill rotWithShape="1">
            <a:blip r:embed="rId3">
              <a:alphaModFix/>
            </a:blip>
            <a:srcRect/>
            <a:stretch/>
          </p:blipFill>
          <p:spPr>
            <a:xfrm>
              <a:off x="9385239" y="4017074"/>
              <a:ext cx="757874" cy="745200"/>
            </a:xfrm>
            <a:prstGeom prst="rect">
              <a:avLst/>
            </a:prstGeom>
            <a:noFill/>
            <a:ln>
              <a:noFill/>
            </a:ln>
          </p:spPr>
        </p:pic>
        <p:sp>
          <p:nvSpPr>
            <p:cNvPr id="380" name="Google Shape;380;p7"/>
            <p:cNvSpPr txBox="1"/>
            <p:nvPr/>
          </p:nvSpPr>
          <p:spPr>
            <a:xfrm>
              <a:off x="9158880" y="4745993"/>
              <a:ext cx="121059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 private</a:t>
              </a:r>
              <a:endParaRPr sz="1400" b="0" i="0" u="none" strike="noStrike" cap="none">
                <a:solidFill>
                  <a:srgbClr val="000000"/>
                </a:solidFill>
                <a:latin typeface="Arial"/>
                <a:ea typeface="Arial"/>
                <a:cs typeface="Arial"/>
                <a:sym typeface="Arial"/>
              </a:endParaRPr>
            </a:p>
          </p:txBody>
        </p:sp>
        <p:cxnSp>
          <p:nvCxnSpPr>
            <p:cNvPr id="381" name="Google Shape;381;p7"/>
            <p:cNvCxnSpPr>
              <a:stCxn id="382" idx="0"/>
              <a:endCxn id="383" idx="2"/>
            </p:cNvCxnSpPr>
            <p:nvPr/>
          </p:nvCxnSpPr>
          <p:spPr>
            <a:xfrm rot="10800000" flipH="1">
              <a:off x="7999974" y="3434652"/>
              <a:ext cx="862200" cy="1008900"/>
            </a:xfrm>
            <a:prstGeom prst="straightConnector1">
              <a:avLst/>
            </a:prstGeom>
            <a:noFill/>
            <a:ln w="9525" cap="flat" cmpd="sng">
              <a:solidFill>
                <a:schemeClr val="dk1"/>
              </a:solidFill>
              <a:prstDash val="solid"/>
              <a:miter lim="800000"/>
              <a:headEnd type="none" w="sm" len="sm"/>
              <a:tailEnd type="triangle" w="lg" len="lg"/>
            </a:ln>
          </p:spPr>
        </p:cxnSp>
        <p:cxnSp>
          <p:nvCxnSpPr>
            <p:cNvPr id="384" name="Google Shape;384;p7"/>
            <p:cNvCxnSpPr>
              <a:stCxn id="379" idx="0"/>
              <a:endCxn id="383" idx="2"/>
            </p:cNvCxnSpPr>
            <p:nvPr/>
          </p:nvCxnSpPr>
          <p:spPr>
            <a:xfrm rot="10800000">
              <a:off x="8862376" y="3434774"/>
              <a:ext cx="901800" cy="582300"/>
            </a:xfrm>
            <a:prstGeom prst="straightConnector1">
              <a:avLst/>
            </a:prstGeom>
            <a:noFill/>
            <a:ln w="9525" cap="flat" cmpd="sng">
              <a:solidFill>
                <a:schemeClr val="dk1"/>
              </a:solidFill>
              <a:prstDash val="solid"/>
              <a:miter lim="800000"/>
              <a:headEnd type="none" w="sm" len="sm"/>
              <a:tailEnd type="triangle" w="lg" len="lg"/>
            </a:ln>
          </p:spPr>
        </p:cxnSp>
        <p:sp>
          <p:nvSpPr>
            <p:cNvPr id="385" name="Google Shape;385;p7"/>
            <p:cNvSpPr/>
            <p:nvPr/>
          </p:nvSpPr>
          <p:spPr>
            <a:xfrm>
              <a:off x="592667" y="1434260"/>
              <a:ext cx="3437466" cy="3662674"/>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Alice</a:t>
              </a:r>
              <a:endParaRPr sz="1400" b="0" i="0" u="none" strike="noStrike" cap="none">
                <a:solidFill>
                  <a:srgbClr val="000000"/>
                </a:solidFill>
                <a:latin typeface="Arial"/>
                <a:ea typeface="Arial"/>
                <a:cs typeface="Arial"/>
                <a:sym typeface="Arial"/>
              </a:endParaRPr>
            </a:p>
          </p:txBody>
        </p:sp>
        <p:sp>
          <p:nvSpPr>
            <p:cNvPr id="386" name="Google Shape;386;p7"/>
            <p:cNvSpPr txBox="1"/>
            <p:nvPr/>
          </p:nvSpPr>
          <p:spPr>
            <a:xfrm>
              <a:off x="927581" y="2445897"/>
              <a:ext cx="1625600" cy="646331"/>
            </a:xfrm>
            <a:prstGeom prst="rect">
              <a:avLst/>
            </a:prstGeom>
            <a:solidFill>
              <a:srgbClr val="FEF6E8"/>
            </a:solidFill>
            <a:ln w="9525" cap="flat" cmpd="sng">
              <a:solidFill>
                <a:srgbClr val="FFB12A"/>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Message to Bob</a:t>
              </a:r>
              <a:endParaRPr sz="1400" b="0" i="0" u="none" strike="noStrike" cap="none">
                <a:solidFill>
                  <a:srgbClr val="000000"/>
                </a:solidFill>
                <a:latin typeface="Arial"/>
                <a:ea typeface="Arial"/>
                <a:cs typeface="Arial"/>
                <a:sym typeface="Arial"/>
              </a:endParaRPr>
            </a:p>
          </p:txBody>
        </p:sp>
        <p:sp>
          <p:nvSpPr>
            <p:cNvPr id="387" name="Google Shape;387;p7"/>
            <p:cNvSpPr txBox="1"/>
            <p:nvPr/>
          </p:nvSpPr>
          <p:spPr>
            <a:xfrm>
              <a:off x="1600609" y="3621098"/>
              <a:ext cx="1625600" cy="369332"/>
            </a:xfrm>
            <a:prstGeom prst="rect">
              <a:avLst/>
            </a:prstGeom>
            <a:solidFill>
              <a:srgbClr val="B7FFD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encrypt</a:t>
              </a:r>
              <a:endParaRPr sz="1400" b="0" i="0" u="none" strike="noStrike" cap="none">
                <a:solidFill>
                  <a:srgbClr val="000000"/>
                </a:solidFill>
                <a:latin typeface="Arial"/>
                <a:ea typeface="Arial"/>
                <a:cs typeface="Arial"/>
                <a:sym typeface="Arial"/>
              </a:endParaRPr>
            </a:p>
          </p:txBody>
        </p:sp>
        <p:cxnSp>
          <p:nvCxnSpPr>
            <p:cNvPr id="388" name="Google Shape;388;p7"/>
            <p:cNvCxnSpPr>
              <a:stCxn id="386" idx="2"/>
              <a:endCxn id="387" idx="0"/>
            </p:cNvCxnSpPr>
            <p:nvPr/>
          </p:nvCxnSpPr>
          <p:spPr>
            <a:xfrm>
              <a:off x="1740381" y="3092228"/>
              <a:ext cx="672900" cy="528900"/>
            </a:xfrm>
            <a:prstGeom prst="straightConnector1">
              <a:avLst/>
            </a:prstGeom>
            <a:noFill/>
            <a:ln w="9525" cap="flat" cmpd="sng">
              <a:solidFill>
                <a:schemeClr val="dk1"/>
              </a:solidFill>
              <a:prstDash val="solid"/>
              <a:miter lim="800000"/>
              <a:headEnd type="none" w="sm" len="sm"/>
              <a:tailEnd type="triangle" w="lg" len="lg"/>
            </a:ln>
          </p:spPr>
        </p:cxnSp>
        <p:cxnSp>
          <p:nvCxnSpPr>
            <p:cNvPr id="389" name="Google Shape;389;p7"/>
            <p:cNvCxnSpPr>
              <a:stCxn id="390" idx="2"/>
              <a:endCxn id="387" idx="0"/>
            </p:cNvCxnSpPr>
            <p:nvPr/>
          </p:nvCxnSpPr>
          <p:spPr>
            <a:xfrm flipH="1">
              <a:off x="2413547" y="3208082"/>
              <a:ext cx="960900" cy="413100"/>
            </a:xfrm>
            <a:prstGeom prst="straightConnector1">
              <a:avLst/>
            </a:prstGeom>
            <a:noFill/>
            <a:ln w="9525" cap="flat" cmpd="sng">
              <a:solidFill>
                <a:schemeClr val="dk1"/>
              </a:solidFill>
              <a:prstDash val="solid"/>
              <a:miter lim="800000"/>
              <a:headEnd type="none" w="sm" len="sm"/>
              <a:tailEnd type="triangle" w="lg" len="lg"/>
            </a:ln>
          </p:spPr>
        </p:cxnSp>
        <p:pic>
          <p:nvPicPr>
            <p:cNvPr id="391" name="Google Shape;391;p7" descr="Free key clipart the cliparts"/>
            <p:cNvPicPr preferRelativeResize="0"/>
            <p:nvPr/>
          </p:nvPicPr>
          <p:blipFill rotWithShape="1">
            <a:blip r:embed="rId4">
              <a:alphaModFix/>
            </a:blip>
            <a:srcRect/>
            <a:stretch/>
          </p:blipFill>
          <p:spPr>
            <a:xfrm>
              <a:off x="2994787" y="2090299"/>
              <a:ext cx="759321" cy="746702"/>
            </a:xfrm>
            <a:prstGeom prst="rect">
              <a:avLst/>
            </a:prstGeom>
            <a:noFill/>
            <a:ln>
              <a:noFill/>
            </a:ln>
          </p:spPr>
        </p:pic>
        <p:sp>
          <p:nvSpPr>
            <p:cNvPr id="390" name="Google Shape;390;p7"/>
            <p:cNvSpPr txBox="1"/>
            <p:nvPr/>
          </p:nvSpPr>
          <p:spPr>
            <a:xfrm>
              <a:off x="2871696" y="2838750"/>
              <a:ext cx="1005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 public</a:t>
              </a:r>
              <a:endParaRPr sz="1400" b="0" i="0" u="none" strike="noStrike" cap="none">
                <a:solidFill>
                  <a:srgbClr val="000000"/>
                </a:solidFill>
                <a:latin typeface="Arial"/>
                <a:ea typeface="Arial"/>
                <a:cs typeface="Arial"/>
                <a:sym typeface="Arial"/>
              </a:endParaRPr>
            </a:p>
          </p:txBody>
        </p:sp>
        <p:sp>
          <p:nvSpPr>
            <p:cNvPr id="392" name="Google Shape;392;p7"/>
            <p:cNvSpPr txBox="1"/>
            <p:nvPr/>
          </p:nvSpPr>
          <p:spPr>
            <a:xfrm>
              <a:off x="1704361" y="4443552"/>
              <a:ext cx="1418096" cy="369332"/>
            </a:xfrm>
            <a:prstGeom prst="rect">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0x989AE29</a:t>
              </a:r>
              <a:endParaRPr sz="1400" b="0" i="0" u="none" strike="noStrike" cap="none">
                <a:solidFill>
                  <a:srgbClr val="000000"/>
                </a:solidFill>
                <a:latin typeface="Arial"/>
                <a:ea typeface="Arial"/>
                <a:cs typeface="Arial"/>
                <a:sym typeface="Arial"/>
              </a:endParaRPr>
            </a:p>
          </p:txBody>
        </p:sp>
        <p:cxnSp>
          <p:nvCxnSpPr>
            <p:cNvPr id="393" name="Google Shape;393;p7"/>
            <p:cNvCxnSpPr>
              <a:stCxn id="387" idx="2"/>
              <a:endCxn id="392" idx="0"/>
            </p:cNvCxnSpPr>
            <p:nvPr/>
          </p:nvCxnSpPr>
          <p:spPr>
            <a:xfrm>
              <a:off x="2413409" y="3990430"/>
              <a:ext cx="0" cy="453000"/>
            </a:xfrm>
            <a:prstGeom prst="straightConnector1">
              <a:avLst/>
            </a:prstGeom>
            <a:noFill/>
            <a:ln w="9525" cap="flat" cmpd="sng">
              <a:solidFill>
                <a:schemeClr val="dk1"/>
              </a:solidFill>
              <a:prstDash val="solid"/>
              <a:miter lim="800000"/>
              <a:headEnd type="none" w="sm" len="sm"/>
              <a:tailEnd type="triangle" w="lg" len="lg"/>
            </a:ln>
          </p:spPr>
        </p:cxnSp>
        <p:sp>
          <p:nvSpPr>
            <p:cNvPr id="382" name="Google Shape;382;p7"/>
            <p:cNvSpPr txBox="1"/>
            <p:nvPr/>
          </p:nvSpPr>
          <p:spPr>
            <a:xfrm>
              <a:off x="7290926" y="4443552"/>
              <a:ext cx="1418096" cy="369332"/>
            </a:xfrm>
            <a:prstGeom prst="rect">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0x989AE29</a:t>
              </a:r>
              <a:endParaRPr sz="1400" b="0" i="0" u="none" strike="noStrike" cap="none">
                <a:solidFill>
                  <a:srgbClr val="000000"/>
                </a:solidFill>
                <a:latin typeface="Arial"/>
                <a:ea typeface="Arial"/>
                <a:cs typeface="Arial"/>
                <a:sym typeface="Arial"/>
              </a:endParaRPr>
            </a:p>
          </p:txBody>
        </p:sp>
        <p:sp>
          <p:nvSpPr>
            <p:cNvPr id="394" name="Google Shape;394;p7"/>
            <p:cNvSpPr txBox="1"/>
            <p:nvPr/>
          </p:nvSpPr>
          <p:spPr>
            <a:xfrm>
              <a:off x="8049429" y="2017724"/>
              <a:ext cx="1625600" cy="646331"/>
            </a:xfrm>
            <a:prstGeom prst="rect">
              <a:avLst/>
            </a:prstGeom>
            <a:solidFill>
              <a:srgbClr val="FEF6E8"/>
            </a:solidFill>
            <a:ln w="9525" cap="flat" cmpd="sng">
              <a:solidFill>
                <a:srgbClr val="FFB12A"/>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Message to Bob</a:t>
              </a:r>
              <a:endParaRPr sz="1400" b="0" i="0" u="none" strike="noStrike" cap="none">
                <a:solidFill>
                  <a:srgbClr val="000000"/>
                </a:solidFill>
                <a:latin typeface="Arial"/>
                <a:ea typeface="Arial"/>
                <a:cs typeface="Arial"/>
                <a:sym typeface="Arial"/>
              </a:endParaRPr>
            </a:p>
          </p:txBody>
        </p:sp>
        <p:sp>
          <p:nvSpPr>
            <p:cNvPr id="383" name="Google Shape;383;p7"/>
            <p:cNvSpPr txBox="1"/>
            <p:nvPr/>
          </p:nvSpPr>
          <p:spPr>
            <a:xfrm>
              <a:off x="8049429" y="3065321"/>
              <a:ext cx="1625600" cy="369332"/>
            </a:xfrm>
            <a:prstGeom prst="rect">
              <a:avLst/>
            </a:prstGeom>
            <a:solidFill>
              <a:srgbClr val="B7FFD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decrypt</a:t>
              </a:r>
              <a:endParaRPr sz="1400" b="0" i="0" u="none" strike="noStrike" cap="none">
                <a:solidFill>
                  <a:srgbClr val="000000"/>
                </a:solidFill>
                <a:latin typeface="Arial"/>
                <a:ea typeface="Arial"/>
                <a:cs typeface="Arial"/>
                <a:sym typeface="Arial"/>
              </a:endParaRPr>
            </a:p>
          </p:txBody>
        </p:sp>
        <p:cxnSp>
          <p:nvCxnSpPr>
            <p:cNvPr id="395" name="Google Shape;395;p7"/>
            <p:cNvCxnSpPr>
              <a:stCxn id="383" idx="0"/>
              <a:endCxn id="394" idx="2"/>
            </p:cNvCxnSpPr>
            <p:nvPr/>
          </p:nvCxnSpPr>
          <p:spPr>
            <a:xfrm rot="10800000">
              <a:off x="8862229" y="2663921"/>
              <a:ext cx="0" cy="401400"/>
            </a:xfrm>
            <a:prstGeom prst="straightConnector1">
              <a:avLst/>
            </a:prstGeom>
            <a:noFill/>
            <a:ln w="9525" cap="flat" cmpd="sng">
              <a:solidFill>
                <a:schemeClr val="dk1"/>
              </a:solidFill>
              <a:prstDash val="solid"/>
              <a:miter lim="800000"/>
              <a:headEnd type="none" w="sm" len="sm"/>
              <a:tailEnd type="triangle" w="lg" len="lg"/>
            </a:ln>
          </p:spPr>
        </p:cxnSp>
        <p:cxnSp>
          <p:nvCxnSpPr>
            <p:cNvPr id="396" name="Google Shape;396;p7"/>
            <p:cNvCxnSpPr>
              <a:endCxn id="382" idx="1"/>
            </p:cNvCxnSpPr>
            <p:nvPr/>
          </p:nvCxnSpPr>
          <p:spPr>
            <a:xfrm>
              <a:off x="3122426" y="4588918"/>
              <a:ext cx="4168500" cy="39300"/>
            </a:xfrm>
            <a:prstGeom prst="straightConnector1">
              <a:avLst/>
            </a:prstGeom>
            <a:noFill/>
            <a:ln w="9525" cap="flat" cmpd="sng">
              <a:solidFill>
                <a:schemeClr val="dk1"/>
              </a:solidFill>
              <a:prstDash val="solid"/>
              <a:miter lim="800000"/>
              <a:headEnd type="none" w="sm" len="sm"/>
              <a:tailEnd type="triangle" w="lg" len="lg"/>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8"/>
          <p:cNvSpPr txBox="1">
            <a:spLocks noGrp="1"/>
          </p:cNvSpPr>
          <p:nvPr>
            <p:ph type="body" idx="2"/>
          </p:nvPr>
        </p:nvSpPr>
        <p:spPr>
          <a:xfrm>
            <a:off x="371461" y="773404"/>
            <a:ext cx="11448230" cy="19781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402" name="Google Shape;402;p8"/>
          <p:cNvSpPr txBox="1">
            <a:spLocks noGrp="1"/>
          </p:cNvSpPr>
          <p:nvPr>
            <p:ph type="title"/>
          </p:nvPr>
        </p:nvSpPr>
        <p:spPr>
          <a:xfrm>
            <a:off x="371476" y="1125538"/>
            <a:ext cx="11449049" cy="9925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US"/>
              <a:t>Signing – Bob can be sure that it was from Alice</a:t>
            </a:r>
            <a:br>
              <a:rPr lang="en-US"/>
            </a:br>
            <a:endParaRPr/>
          </a:p>
        </p:txBody>
      </p:sp>
      <p:sp>
        <p:nvSpPr>
          <p:cNvPr id="403" name="Google Shape;403;p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US"/>
              <a:t>9</a:t>
            </a:fld>
            <a:endParaRPr/>
          </a:p>
        </p:txBody>
      </p:sp>
      <p:sp>
        <p:nvSpPr>
          <p:cNvPr id="404" name="Google Shape;404;p8"/>
          <p:cNvSpPr/>
          <p:nvPr/>
        </p:nvSpPr>
        <p:spPr>
          <a:xfrm>
            <a:off x="4480582" y="3366029"/>
            <a:ext cx="2248441" cy="2031094"/>
          </a:xfrm>
          <a:prstGeom prst="foldedCorner">
            <a:avLst>
              <a:gd name="adj" fmla="val 16667"/>
            </a:avLst>
          </a:prstGeom>
          <a:solidFill>
            <a:srgbClr val="FAFBFC"/>
          </a:solidFill>
          <a:ln w="12700" cap="flat" cmpd="sng">
            <a:solidFill>
              <a:srgbClr val="19181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Container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Message (x)</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Signature (S)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 public key]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OCSP(A,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RA/CA/VA information</a:t>
            </a:r>
            <a:endParaRPr sz="1400" b="0" i="0" u="none" strike="noStrike" cap="none">
              <a:solidFill>
                <a:srgbClr val="000000"/>
              </a:solidFill>
              <a:latin typeface="Arial"/>
              <a:ea typeface="Arial"/>
              <a:cs typeface="Arial"/>
              <a:sym typeface="Arial"/>
            </a:endParaRPr>
          </a:p>
        </p:txBody>
      </p:sp>
      <p:sp>
        <p:nvSpPr>
          <p:cNvPr id="405" name="Google Shape;405;p8"/>
          <p:cNvSpPr/>
          <p:nvPr/>
        </p:nvSpPr>
        <p:spPr>
          <a:xfrm>
            <a:off x="6988213" y="2118049"/>
            <a:ext cx="3860800" cy="3789861"/>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Bob</a:t>
            </a:r>
            <a:endParaRPr sz="1400" b="0" i="0" u="none" strike="noStrike" cap="none">
              <a:solidFill>
                <a:srgbClr val="000000"/>
              </a:solidFill>
              <a:latin typeface="Arial"/>
              <a:ea typeface="Arial"/>
              <a:cs typeface="Arial"/>
              <a:sym typeface="Arial"/>
            </a:endParaRPr>
          </a:p>
        </p:txBody>
      </p:sp>
      <p:cxnSp>
        <p:nvCxnSpPr>
          <p:cNvPr id="406" name="Google Shape;406;p8"/>
          <p:cNvCxnSpPr>
            <a:stCxn id="407" idx="0"/>
            <a:endCxn id="408" idx="2"/>
          </p:cNvCxnSpPr>
          <p:nvPr/>
        </p:nvCxnSpPr>
        <p:spPr>
          <a:xfrm rot="10800000" flipH="1">
            <a:off x="8351360" y="4535741"/>
            <a:ext cx="721200" cy="591600"/>
          </a:xfrm>
          <a:prstGeom prst="straightConnector1">
            <a:avLst/>
          </a:prstGeom>
          <a:noFill/>
          <a:ln w="9525" cap="flat" cmpd="sng">
            <a:solidFill>
              <a:schemeClr val="dk1"/>
            </a:solidFill>
            <a:prstDash val="solid"/>
            <a:miter lim="800000"/>
            <a:headEnd type="none" w="sm" len="sm"/>
            <a:tailEnd type="triangle" w="lg" len="lg"/>
          </a:ln>
        </p:spPr>
      </p:cxnSp>
      <p:cxnSp>
        <p:nvCxnSpPr>
          <p:cNvPr id="409" name="Google Shape;409;p8"/>
          <p:cNvCxnSpPr>
            <a:endCxn id="408" idx="2"/>
          </p:cNvCxnSpPr>
          <p:nvPr/>
        </p:nvCxnSpPr>
        <p:spPr>
          <a:xfrm rot="10800000">
            <a:off x="9072598" y="4535720"/>
            <a:ext cx="832500" cy="351600"/>
          </a:xfrm>
          <a:prstGeom prst="straightConnector1">
            <a:avLst/>
          </a:prstGeom>
          <a:noFill/>
          <a:ln w="9525" cap="flat" cmpd="sng">
            <a:solidFill>
              <a:schemeClr val="dk1"/>
            </a:solidFill>
            <a:prstDash val="solid"/>
            <a:miter lim="800000"/>
            <a:headEnd type="none" w="sm" len="sm"/>
            <a:tailEnd type="triangle" w="lg" len="lg"/>
          </a:ln>
        </p:spPr>
      </p:cxnSp>
      <p:sp>
        <p:nvSpPr>
          <p:cNvPr id="410" name="Google Shape;410;p8"/>
          <p:cNvSpPr/>
          <p:nvPr/>
        </p:nvSpPr>
        <p:spPr>
          <a:xfrm>
            <a:off x="739812" y="2118049"/>
            <a:ext cx="3437466" cy="3662674"/>
          </a:xfrm>
          <a:prstGeom prst="rect">
            <a:avLst/>
          </a:prstGeom>
          <a:solidFill>
            <a:srgbClr val="D3C4ED"/>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Alice</a:t>
            </a:r>
            <a:endParaRPr sz="1400" b="0" i="0" u="none" strike="noStrike" cap="none">
              <a:solidFill>
                <a:srgbClr val="000000"/>
              </a:solidFill>
              <a:latin typeface="Arial"/>
              <a:ea typeface="Arial"/>
              <a:cs typeface="Arial"/>
              <a:sym typeface="Arial"/>
            </a:endParaRPr>
          </a:p>
        </p:txBody>
      </p:sp>
      <p:sp>
        <p:nvSpPr>
          <p:cNvPr id="411" name="Google Shape;411;p8"/>
          <p:cNvSpPr txBox="1"/>
          <p:nvPr/>
        </p:nvSpPr>
        <p:spPr>
          <a:xfrm>
            <a:off x="1173559" y="4197166"/>
            <a:ext cx="2478786" cy="584775"/>
          </a:xfrm>
          <a:prstGeom prst="rect">
            <a:avLst/>
          </a:prstGeom>
          <a:solidFill>
            <a:srgbClr val="B7FFD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 = encrypt(hash(x), A private)</a:t>
            </a:r>
            <a:endParaRPr sz="1400" b="0" i="0" u="none" strike="noStrike" cap="none">
              <a:solidFill>
                <a:srgbClr val="000000"/>
              </a:solidFill>
              <a:latin typeface="Arial"/>
              <a:ea typeface="Arial"/>
              <a:cs typeface="Arial"/>
              <a:sym typeface="Arial"/>
            </a:endParaRPr>
          </a:p>
        </p:txBody>
      </p:sp>
      <p:cxnSp>
        <p:nvCxnSpPr>
          <p:cNvPr id="412" name="Google Shape;412;p8"/>
          <p:cNvCxnSpPr>
            <a:endCxn id="411" idx="0"/>
          </p:cNvCxnSpPr>
          <p:nvPr/>
        </p:nvCxnSpPr>
        <p:spPr>
          <a:xfrm flipH="1">
            <a:off x="2412952" y="3717166"/>
            <a:ext cx="717300" cy="480000"/>
          </a:xfrm>
          <a:prstGeom prst="straightConnector1">
            <a:avLst/>
          </a:prstGeom>
          <a:noFill/>
          <a:ln w="9525" cap="flat" cmpd="sng">
            <a:solidFill>
              <a:schemeClr val="dk1"/>
            </a:solidFill>
            <a:prstDash val="solid"/>
            <a:miter lim="800000"/>
            <a:headEnd type="none" w="sm" len="sm"/>
            <a:tailEnd type="triangle" w="lg" len="lg"/>
          </a:ln>
        </p:spPr>
      </p:cxnSp>
      <p:cxnSp>
        <p:nvCxnSpPr>
          <p:cNvPr id="413" name="Google Shape;413;p8"/>
          <p:cNvCxnSpPr>
            <a:stCxn id="414" idx="2"/>
            <a:endCxn id="411" idx="0"/>
          </p:cNvCxnSpPr>
          <p:nvPr/>
        </p:nvCxnSpPr>
        <p:spPr>
          <a:xfrm>
            <a:off x="1444449" y="3902305"/>
            <a:ext cx="968400" cy="294900"/>
          </a:xfrm>
          <a:prstGeom prst="straightConnector1">
            <a:avLst/>
          </a:prstGeom>
          <a:noFill/>
          <a:ln w="9525" cap="flat" cmpd="sng">
            <a:solidFill>
              <a:schemeClr val="dk1"/>
            </a:solidFill>
            <a:prstDash val="solid"/>
            <a:miter lim="800000"/>
            <a:headEnd type="none" w="sm" len="sm"/>
            <a:tailEnd type="triangle" w="lg" len="lg"/>
          </a:ln>
        </p:spPr>
      </p:cxnSp>
      <p:sp>
        <p:nvSpPr>
          <p:cNvPr id="415" name="Google Shape;415;p8"/>
          <p:cNvSpPr txBox="1"/>
          <p:nvPr/>
        </p:nvSpPr>
        <p:spPr>
          <a:xfrm>
            <a:off x="1342987" y="5127341"/>
            <a:ext cx="2079012" cy="369332"/>
          </a:xfrm>
          <a:prstGeom prst="rect">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 = 0x989AE29</a:t>
            </a:r>
            <a:endParaRPr sz="1400" b="0" i="0" u="none" strike="noStrike" cap="none">
              <a:solidFill>
                <a:srgbClr val="000000"/>
              </a:solidFill>
              <a:latin typeface="Arial"/>
              <a:ea typeface="Arial"/>
              <a:cs typeface="Arial"/>
              <a:sym typeface="Arial"/>
            </a:endParaRPr>
          </a:p>
        </p:txBody>
      </p:sp>
      <p:cxnSp>
        <p:nvCxnSpPr>
          <p:cNvPr id="416" name="Google Shape;416;p8"/>
          <p:cNvCxnSpPr>
            <a:stCxn id="411" idx="2"/>
            <a:endCxn id="415" idx="0"/>
          </p:cNvCxnSpPr>
          <p:nvPr/>
        </p:nvCxnSpPr>
        <p:spPr>
          <a:xfrm flipH="1">
            <a:off x="2382352" y="4781941"/>
            <a:ext cx="30600" cy="345300"/>
          </a:xfrm>
          <a:prstGeom prst="straightConnector1">
            <a:avLst/>
          </a:prstGeom>
          <a:noFill/>
          <a:ln w="9525" cap="flat" cmpd="sng">
            <a:solidFill>
              <a:schemeClr val="dk1"/>
            </a:solidFill>
            <a:prstDash val="solid"/>
            <a:miter lim="800000"/>
            <a:headEnd type="none" w="sm" len="sm"/>
            <a:tailEnd type="triangle" w="lg" len="lg"/>
          </a:ln>
        </p:spPr>
      </p:cxnSp>
      <p:sp>
        <p:nvSpPr>
          <p:cNvPr id="407" name="Google Shape;407;p8"/>
          <p:cNvSpPr txBox="1"/>
          <p:nvPr/>
        </p:nvSpPr>
        <p:spPr>
          <a:xfrm>
            <a:off x="7438070" y="5127341"/>
            <a:ext cx="1826579" cy="369332"/>
          </a:xfrm>
          <a:prstGeom prst="rect">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 = 0x989AE29</a:t>
            </a:r>
            <a:endParaRPr sz="1400" b="0" i="0" u="none" strike="noStrike" cap="none">
              <a:solidFill>
                <a:srgbClr val="000000"/>
              </a:solidFill>
              <a:latin typeface="Arial"/>
              <a:ea typeface="Arial"/>
              <a:cs typeface="Arial"/>
              <a:sym typeface="Arial"/>
            </a:endParaRPr>
          </a:p>
        </p:txBody>
      </p:sp>
      <p:sp>
        <p:nvSpPr>
          <p:cNvPr id="417" name="Google Shape;417;p8"/>
          <p:cNvSpPr txBox="1"/>
          <p:nvPr/>
        </p:nvSpPr>
        <p:spPr>
          <a:xfrm>
            <a:off x="7676892" y="2701513"/>
            <a:ext cx="2614478" cy="646331"/>
          </a:xfrm>
          <a:prstGeom prst="rect">
            <a:avLst/>
          </a:prstGeom>
          <a:solidFill>
            <a:srgbClr val="FEF6E8"/>
          </a:solidFill>
          <a:ln w="9525" cap="flat" cmpd="sng">
            <a:solidFill>
              <a:srgbClr val="FFB12A"/>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Message to Bob = x from Alice</a:t>
            </a:r>
            <a:endParaRPr sz="1400" b="0" i="0" u="none" strike="noStrike" cap="none">
              <a:solidFill>
                <a:srgbClr val="000000"/>
              </a:solidFill>
              <a:latin typeface="Arial"/>
              <a:ea typeface="Arial"/>
              <a:cs typeface="Arial"/>
              <a:sym typeface="Arial"/>
            </a:endParaRPr>
          </a:p>
        </p:txBody>
      </p:sp>
      <p:sp>
        <p:nvSpPr>
          <p:cNvPr id="408" name="Google Shape;408;p8"/>
          <p:cNvSpPr txBox="1"/>
          <p:nvPr/>
        </p:nvSpPr>
        <p:spPr>
          <a:xfrm>
            <a:off x="7676892" y="3704723"/>
            <a:ext cx="2791411" cy="830997"/>
          </a:xfrm>
          <a:prstGeom prst="rect">
            <a:avLst/>
          </a:prstGeom>
          <a:solidFill>
            <a:srgbClr val="B7FFD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Verify if</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S = decrypt(hash(x), A public)</a:t>
            </a:r>
            <a:endParaRPr sz="1400" b="0" i="0" u="none" strike="noStrike" cap="none">
              <a:solidFill>
                <a:srgbClr val="000000"/>
              </a:solidFill>
              <a:latin typeface="Arial"/>
              <a:ea typeface="Arial"/>
              <a:cs typeface="Arial"/>
              <a:sym typeface="Arial"/>
            </a:endParaRPr>
          </a:p>
        </p:txBody>
      </p:sp>
      <p:cxnSp>
        <p:nvCxnSpPr>
          <p:cNvPr id="418" name="Google Shape;418;p8"/>
          <p:cNvCxnSpPr>
            <a:stCxn id="408" idx="0"/>
            <a:endCxn id="417" idx="2"/>
          </p:cNvCxnSpPr>
          <p:nvPr/>
        </p:nvCxnSpPr>
        <p:spPr>
          <a:xfrm rot="10800000">
            <a:off x="8984098" y="3347723"/>
            <a:ext cx="88500" cy="357000"/>
          </a:xfrm>
          <a:prstGeom prst="straightConnector1">
            <a:avLst/>
          </a:prstGeom>
          <a:noFill/>
          <a:ln w="9525" cap="flat" cmpd="sng">
            <a:solidFill>
              <a:schemeClr val="dk1"/>
            </a:solidFill>
            <a:prstDash val="solid"/>
            <a:miter lim="800000"/>
            <a:headEnd type="none" w="sm" len="sm"/>
            <a:tailEnd type="triangle" w="lg" len="lg"/>
          </a:ln>
        </p:spPr>
      </p:cxnSp>
      <p:cxnSp>
        <p:nvCxnSpPr>
          <p:cNvPr id="419" name="Google Shape;419;p8"/>
          <p:cNvCxnSpPr>
            <a:stCxn id="415" idx="3"/>
            <a:endCxn id="404" idx="1"/>
          </p:cNvCxnSpPr>
          <p:nvPr/>
        </p:nvCxnSpPr>
        <p:spPr>
          <a:xfrm rot="10800000" flipH="1">
            <a:off x="3421999" y="4381707"/>
            <a:ext cx="1058700" cy="930300"/>
          </a:xfrm>
          <a:prstGeom prst="straightConnector1">
            <a:avLst/>
          </a:prstGeom>
          <a:noFill/>
          <a:ln w="9525" cap="flat" cmpd="sng">
            <a:solidFill>
              <a:schemeClr val="dk1"/>
            </a:solidFill>
            <a:prstDash val="solid"/>
            <a:miter lim="800000"/>
            <a:headEnd type="none" w="sm" len="sm"/>
            <a:tailEnd type="triangle" w="lg" len="lg"/>
          </a:ln>
        </p:spPr>
      </p:cxnSp>
      <p:pic>
        <p:nvPicPr>
          <p:cNvPr id="420" name="Google Shape;420;p8" descr="Key clip art clipart"/>
          <p:cNvPicPr preferRelativeResize="0"/>
          <p:nvPr/>
        </p:nvPicPr>
        <p:blipFill rotWithShape="1">
          <a:blip r:embed="rId3">
            <a:alphaModFix/>
          </a:blip>
          <a:srcRect/>
          <a:stretch/>
        </p:blipFill>
        <p:spPr>
          <a:xfrm>
            <a:off x="1065512" y="2804054"/>
            <a:ext cx="757874" cy="745200"/>
          </a:xfrm>
          <a:prstGeom prst="rect">
            <a:avLst/>
          </a:prstGeom>
          <a:noFill/>
          <a:ln>
            <a:noFill/>
          </a:ln>
        </p:spPr>
      </p:pic>
      <p:sp>
        <p:nvSpPr>
          <p:cNvPr id="414" name="Google Shape;414;p8"/>
          <p:cNvSpPr txBox="1"/>
          <p:nvPr/>
        </p:nvSpPr>
        <p:spPr>
          <a:xfrm>
            <a:off x="839153" y="3532973"/>
            <a:ext cx="121059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 private</a:t>
            </a:r>
            <a:endParaRPr sz="1400" b="0" i="0" u="none" strike="noStrike" cap="none">
              <a:solidFill>
                <a:srgbClr val="000000"/>
              </a:solidFill>
              <a:latin typeface="Arial"/>
              <a:ea typeface="Arial"/>
              <a:cs typeface="Arial"/>
              <a:sym typeface="Arial"/>
            </a:endParaRPr>
          </a:p>
        </p:txBody>
      </p:sp>
      <p:pic>
        <p:nvPicPr>
          <p:cNvPr id="421" name="Google Shape;421;p8" descr="Free key clipart the cliparts"/>
          <p:cNvPicPr preferRelativeResize="0"/>
          <p:nvPr/>
        </p:nvPicPr>
        <p:blipFill rotWithShape="1">
          <a:blip r:embed="rId4">
            <a:alphaModFix/>
          </a:blip>
          <a:srcRect/>
          <a:stretch/>
        </p:blipFill>
        <p:spPr>
          <a:xfrm>
            <a:off x="9408959" y="4745495"/>
            <a:ext cx="759321" cy="746702"/>
          </a:xfrm>
          <a:prstGeom prst="rect">
            <a:avLst/>
          </a:prstGeom>
          <a:noFill/>
          <a:ln>
            <a:noFill/>
          </a:ln>
        </p:spPr>
      </p:pic>
      <p:sp>
        <p:nvSpPr>
          <p:cNvPr id="422" name="Google Shape;422;p8"/>
          <p:cNvSpPr txBox="1"/>
          <p:nvPr/>
        </p:nvSpPr>
        <p:spPr>
          <a:xfrm>
            <a:off x="9285868" y="5493946"/>
            <a:ext cx="1005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 public</a:t>
            </a:r>
            <a:endParaRPr sz="1400" b="0" i="0" u="none" strike="noStrike" cap="none">
              <a:solidFill>
                <a:srgbClr val="000000"/>
              </a:solidFill>
              <a:latin typeface="Arial"/>
              <a:ea typeface="Arial"/>
              <a:cs typeface="Arial"/>
              <a:sym typeface="Arial"/>
            </a:endParaRPr>
          </a:p>
        </p:txBody>
      </p:sp>
      <p:cxnSp>
        <p:nvCxnSpPr>
          <p:cNvPr id="423" name="Google Shape;423;p8"/>
          <p:cNvCxnSpPr>
            <a:endCxn id="404" idx="1"/>
          </p:cNvCxnSpPr>
          <p:nvPr/>
        </p:nvCxnSpPr>
        <p:spPr>
          <a:xfrm>
            <a:off x="3942982" y="3393976"/>
            <a:ext cx="537600" cy="987600"/>
          </a:xfrm>
          <a:prstGeom prst="straightConnector1">
            <a:avLst/>
          </a:prstGeom>
          <a:noFill/>
          <a:ln w="9525" cap="flat" cmpd="sng">
            <a:solidFill>
              <a:schemeClr val="dk1"/>
            </a:solidFill>
            <a:prstDash val="solid"/>
            <a:miter lim="800000"/>
            <a:headEnd type="none" w="sm" len="sm"/>
            <a:tailEnd type="triangle" w="lg" len="lg"/>
          </a:ln>
        </p:spPr>
      </p:cxnSp>
      <p:cxnSp>
        <p:nvCxnSpPr>
          <p:cNvPr id="424" name="Google Shape;424;p8"/>
          <p:cNvCxnSpPr>
            <a:stCxn id="404" idx="3"/>
          </p:cNvCxnSpPr>
          <p:nvPr/>
        </p:nvCxnSpPr>
        <p:spPr>
          <a:xfrm>
            <a:off x="6729023" y="4381576"/>
            <a:ext cx="688800" cy="930300"/>
          </a:xfrm>
          <a:prstGeom prst="straightConnector1">
            <a:avLst/>
          </a:prstGeom>
          <a:noFill/>
          <a:ln w="9525" cap="flat" cmpd="sng">
            <a:solidFill>
              <a:schemeClr val="dk1"/>
            </a:solidFill>
            <a:prstDash val="solid"/>
            <a:miter lim="800000"/>
            <a:headEnd type="none" w="sm" len="sm"/>
            <a:tailEnd type="triangle" w="lg" len="lg"/>
          </a:ln>
        </p:spPr>
      </p:cxnSp>
      <p:cxnSp>
        <p:nvCxnSpPr>
          <p:cNvPr id="425" name="Google Shape;425;p8"/>
          <p:cNvCxnSpPr>
            <a:stCxn id="404" idx="3"/>
            <a:endCxn id="408" idx="1"/>
          </p:cNvCxnSpPr>
          <p:nvPr/>
        </p:nvCxnSpPr>
        <p:spPr>
          <a:xfrm rot="10800000" flipH="1">
            <a:off x="6729023" y="4120276"/>
            <a:ext cx="948000" cy="261300"/>
          </a:xfrm>
          <a:prstGeom prst="straightConnector1">
            <a:avLst/>
          </a:prstGeom>
          <a:noFill/>
          <a:ln w="9525" cap="flat" cmpd="sng">
            <a:solidFill>
              <a:schemeClr val="dk1"/>
            </a:solidFill>
            <a:prstDash val="solid"/>
            <a:miter lim="800000"/>
            <a:headEnd type="none" w="sm" len="sm"/>
            <a:tailEnd type="triangle" w="lg" len="lg"/>
          </a:ln>
        </p:spPr>
      </p:cxnSp>
      <p:sp>
        <p:nvSpPr>
          <p:cNvPr id="426" name="Google Shape;426;p8"/>
          <p:cNvSpPr txBox="1"/>
          <p:nvPr/>
        </p:nvSpPr>
        <p:spPr>
          <a:xfrm>
            <a:off x="2049745" y="2899352"/>
            <a:ext cx="1625600" cy="646331"/>
          </a:xfrm>
          <a:prstGeom prst="rect">
            <a:avLst/>
          </a:prstGeom>
          <a:solidFill>
            <a:srgbClr val="FEF6E8"/>
          </a:solidFill>
          <a:ln w="9525" cap="flat" cmpd="sng">
            <a:solidFill>
              <a:srgbClr val="FFB12A"/>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Message to Bob = x</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ayouts: Covers">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s: Content">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3619</Words>
  <Application>Microsoft Macintosh PowerPoint</Application>
  <PresentationFormat>Widescreen</PresentationFormat>
  <Paragraphs>539</Paragraphs>
  <Slides>68</Slides>
  <Notes>68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68</vt:i4>
      </vt:variant>
    </vt:vector>
  </HeadingPairs>
  <TitlesOfParts>
    <vt:vector size="73" baseType="lpstr">
      <vt:lpstr>Arial</vt:lpstr>
      <vt:lpstr>Avenir</vt:lpstr>
      <vt:lpstr>Consolas</vt:lpstr>
      <vt:lpstr>Layouts: Covers</vt:lpstr>
      <vt:lpstr>Layouts: Content</vt:lpstr>
      <vt:lpstr>Trust Service Infrastructure</vt:lpstr>
      <vt:lpstr>Agenda</vt:lpstr>
      <vt:lpstr>Disclaimer</vt:lpstr>
      <vt:lpstr>Introductions</vt:lpstr>
      <vt:lpstr>Asymmetric Cryptography</vt:lpstr>
      <vt:lpstr>Asymmetric Key Generation </vt:lpstr>
      <vt:lpstr>Certificates </vt:lpstr>
      <vt:lpstr>Encryption – only Bob can read original message </vt:lpstr>
      <vt:lpstr>Signing – Bob can be sure that it was from Alice </vt:lpstr>
      <vt:lpstr>Timestamping – Alice creates evidence about existence of some data in specific time</vt:lpstr>
      <vt:lpstr>Asymmetric Cryptography Works Only If…</vt:lpstr>
      <vt:lpstr>Public Key Infrastructure</vt:lpstr>
      <vt:lpstr>PKI Overview</vt:lpstr>
      <vt:lpstr>Certificate authority</vt:lpstr>
      <vt:lpstr>Validation authority</vt:lpstr>
      <vt:lpstr>Registration authority</vt:lpstr>
      <vt:lpstr>Timestamping authority</vt:lpstr>
      <vt:lpstr>Certificate issuance process </vt:lpstr>
      <vt:lpstr>Certificate revocation process </vt:lpstr>
      <vt:lpstr>Hardware Security Module (HSM)</vt:lpstr>
      <vt:lpstr>Hardware Security Module (HSM) - card sets     </vt:lpstr>
      <vt:lpstr>HSM - preparation for installation   </vt:lpstr>
      <vt:lpstr>HSM - initial configuration    </vt:lpstr>
      <vt:lpstr>HSM - backup </vt:lpstr>
      <vt:lpstr>HSM - restore    </vt:lpstr>
      <vt:lpstr>HSM - maintenance </vt:lpstr>
      <vt:lpstr>HSM - key processes </vt:lpstr>
      <vt:lpstr>HSM - recommendation and considerations  </vt:lpstr>
      <vt:lpstr>Registration authority (RA) using EJBCA</vt:lpstr>
      <vt:lpstr>Certificate issuance demo</vt:lpstr>
      <vt:lpstr>Certificate revocation demo </vt:lpstr>
      <vt:lpstr>Timestamping authority (TSA) using SignServer </vt:lpstr>
      <vt:lpstr>TSA - preparation for installation    </vt:lpstr>
      <vt:lpstr>TSA - Initial configuration  </vt:lpstr>
      <vt:lpstr>TSA - backup and restore</vt:lpstr>
      <vt:lpstr>TSA - maintenance</vt:lpstr>
      <vt:lpstr>TSA - recommendations and considerations</vt:lpstr>
      <vt:lpstr>Root Key Ceremony</vt:lpstr>
      <vt:lpstr>Computational Trust and PKI</vt:lpstr>
      <vt:lpstr>Chain of Trust aka Certificate Chaining</vt:lpstr>
      <vt:lpstr>Root Certificate</vt:lpstr>
      <vt:lpstr>Root Key Ceremony</vt:lpstr>
      <vt:lpstr>Root Key Ceremony Rules 1/2</vt:lpstr>
      <vt:lpstr>Root Key Ceremony Rules 2/2</vt:lpstr>
      <vt:lpstr>Roles and Responsibilities 1/2</vt:lpstr>
      <vt:lpstr>Roles and Responsibilities 2/2</vt:lpstr>
      <vt:lpstr>Segregation of Duties</vt:lpstr>
      <vt:lpstr>Segregation of Duties</vt:lpstr>
      <vt:lpstr>Participants and Witness Declaration</vt:lpstr>
      <vt:lpstr>Q&amp;A</vt:lpstr>
      <vt:lpstr>Training environment</vt:lpstr>
      <vt:lpstr>Practice: Installation of EJBCA and SignServer</vt:lpstr>
      <vt:lpstr>Deploying EJBCA and TSA</vt:lpstr>
      <vt:lpstr>Practice: Configuration and Testing of EJBCA</vt:lpstr>
      <vt:lpstr>Create Management CA</vt:lpstr>
      <vt:lpstr>Certificate end-entity profiles for Management CA</vt:lpstr>
      <vt:lpstr>Add end-entity and grant permissions</vt:lpstr>
      <vt:lpstr>Configure CRL Updater service for Management CA</vt:lpstr>
      <vt:lpstr>Practice: Configuration and Testing SignServer</vt:lpstr>
      <vt:lpstr>Configure authentication and authorization</vt:lpstr>
      <vt:lpstr>Configure CryptoToken Worker</vt:lpstr>
      <vt:lpstr>Generate Keys</vt:lpstr>
      <vt:lpstr>Practice: Upgrading EJBCA and SignServer</vt:lpstr>
      <vt:lpstr>Upgrading EJBCA and SignServer</vt:lpstr>
      <vt:lpstr>Break</vt:lpstr>
      <vt:lpstr>Q&amp;A</vt:lpstr>
      <vt:lpstr>Test</vt:lpstr>
      <vt:lpstr>Tomorrow let's see what does it take to operate the PKI 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Heiko Vainsalu</dc:creator>
  <cp:lastModifiedBy>Heiko Vainsalu</cp:lastModifiedBy>
  <cp:revision>1</cp:revision>
  <dcterms:created xsi:type="dcterms:W3CDTF">2024-11-07T07:02:01Z</dcterms:created>
  <dcterms:modified xsi:type="dcterms:W3CDTF">2025-02-28T19:19:19Z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0x0101009EE162D72832F54BAC86E3B709617880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Language">
    <vt:lpwstr>English</vt:lpwstr>
  </property>
  <property fmtid="{D5CDD505-2E9C-101B-9397-08002B2CF9AE}" pid="12" name="xd_Signature">
    <vt:bool>false</vt:bool>
  </property>
  <property fmtid="{D5CDD505-2E9C-101B-9397-08002B2CF9AE}" pid="13" name="SharedWithUsers">
    <vt:lpwstr>1715;#Maarika Rosenstein</vt:lpwstr>
  </property>
  <property fmtid="{D5CDD505-2E9C-101B-9397-08002B2CF9AE}" pid="14" name="Order">
    <vt:r8>469000</vt:r8>
  </property>
</Properties>
</file>