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5" r:id="rId4"/>
    <p:sldMasterId id="2147483660" r:id="rId5"/>
    <p:sldMasterId id="2147483685" r:id="rId6"/>
    <p:sldMasterId id="2147483691" r:id="rId7"/>
    <p:sldMasterId id="214748370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g9eqhBsaF7zp/GKg6sM6s36wDB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customschemas.google.com/relationships/presentationmetadata" Target="metadata"/><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 name="Google Shape;9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5" name="Google Shape;10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4" name="Google Shape;10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2" name="Google Shape;11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1" name="Google Shape;112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0" name="Google Shape;11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9" name="Google Shape;113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8" name="Google Shape;114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8" name="Google Shape;11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7" name="Google Shape;116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6" name="Google Shape;11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3" name="Google Shape;118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4" name="Google Shape;118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5" name="Google Shape;11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2" name="Google Shape;10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 name="Google Shape;10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1" name="Google Shape;10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0" name="Google Shape;10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9" name="Google Shape;10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8" name="Google Shape;10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lt1"/>
        </a:solidFill>
      </p:bgPr>
    </p:bg>
    <p:spTree>
      <p:nvGrpSpPr>
        <p:cNvPr id="14" name="Shape 14"/>
        <p:cNvGrpSpPr/>
        <p:nvPr/>
      </p:nvGrpSpPr>
      <p:grpSpPr>
        <a:xfrm>
          <a:off x="0" y="0"/>
          <a:ext cx="0" cy="0"/>
          <a:chOff x="0" y="0"/>
          <a:chExt cx="0" cy="0"/>
        </a:xfrm>
      </p:grpSpPr>
      <p:sp>
        <p:nvSpPr>
          <p:cNvPr id="15" name="Google Shape;15;p25"/>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 name="Google Shape;16;p25"/>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
        <p:nvSpPr>
          <p:cNvPr id="17" name="Google Shape;17;p25"/>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5"/>
          <p:cNvSpPr/>
          <p:nvPr/>
        </p:nvSpPr>
        <p:spPr>
          <a:xfrm>
            <a:off x="0" y="3599330"/>
            <a:ext cx="1631949" cy="3258356"/>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9" name="Google Shape;19;p25"/>
          <p:cNvSpPr/>
          <p:nvPr/>
        </p:nvSpPr>
        <p:spPr>
          <a:xfrm>
            <a:off x="4187825" y="3599330"/>
            <a:ext cx="1260475"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0" name="Google Shape;20;p25"/>
          <p:cNvSpPr/>
          <p:nvPr/>
        </p:nvSpPr>
        <p:spPr>
          <a:xfrm>
            <a:off x="2927349" y="3599330"/>
            <a:ext cx="1260475" cy="3258356"/>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1" name="Google Shape;21;p25"/>
          <p:cNvSpPr/>
          <p:nvPr/>
        </p:nvSpPr>
        <p:spPr>
          <a:xfrm>
            <a:off x="1631950" y="3599330"/>
            <a:ext cx="1295400"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2" name="Google Shape;22;p25"/>
          <p:cNvSpPr/>
          <p:nvPr/>
        </p:nvSpPr>
        <p:spPr>
          <a:xfrm>
            <a:off x="5448300" y="3599330"/>
            <a:ext cx="6743762" cy="3258356"/>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Freeform, Space)" showMasterSp="0">
  <p:cSld name="*Agenda (Freeform, Space)">
    <p:bg>
      <p:bgPr>
        <a:solidFill>
          <a:schemeClr val="accent4"/>
        </a:solidFill>
      </p:bgPr>
    </p:bg>
    <p:spTree>
      <p:nvGrpSpPr>
        <p:cNvPr id="147" name="Shape 147"/>
        <p:cNvGrpSpPr/>
        <p:nvPr/>
      </p:nvGrpSpPr>
      <p:grpSpPr>
        <a:xfrm>
          <a:off x="0" y="0"/>
          <a:ext cx="0" cy="0"/>
          <a:chOff x="0" y="0"/>
          <a:chExt cx="0" cy="0"/>
        </a:xfrm>
      </p:grpSpPr>
      <p:sp>
        <p:nvSpPr>
          <p:cNvPr id="148" name="Google Shape;148;p44"/>
          <p:cNvSpPr txBox="1"/>
          <p:nvPr>
            <p:ph idx="1" type="body"/>
          </p:nvPr>
        </p:nvSpPr>
        <p:spPr>
          <a:xfrm>
            <a:off x="1631950" y="2205038"/>
            <a:ext cx="10186220" cy="4032250"/>
          </a:xfrm>
          <a:prstGeom prst="rect">
            <a:avLst/>
          </a:prstGeom>
          <a:noFill/>
          <a:ln>
            <a:noFill/>
          </a:ln>
        </p:spPr>
        <p:txBody>
          <a:bodyPr anchorCtr="0" anchor="t" bIns="0" lIns="0" spcFirstLastPara="1" rIns="0" wrap="square" tIns="0">
            <a:noAutofit/>
          </a:bodyPr>
          <a:lstStyle>
            <a:lvl1pPr indent="-355600" lvl="0" marL="457200" algn="l">
              <a:lnSpc>
                <a:spcPct val="120000"/>
              </a:lnSpc>
              <a:spcBef>
                <a:spcPts val="1000"/>
              </a:spcBef>
              <a:spcAft>
                <a:spcPts val="0"/>
              </a:spcAft>
              <a:buClr>
                <a:schemeClr val="accent3"/>
              </a:buClr>
              <a:buSzPts val="2000"/>
              <a:buFont typeface="Arial"/>
              <a:buAutoNum type="arabicPeriod"/>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44"/>
          <p:cNvSpPr txBox="1"/>
          <p:nvPr>
            <p:ph type="title"/>
          </p:nvPr>
        </p:nvSpPr>
        <p:spPr>
          <a:xfrm>
            <a:off x="371474" y="1125538"/>
            <a:ext cx="11449051" cy="967031"/>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3000"/>
              <a:buFont typeface="Arial"/>
              <a:buNone/>
              <a:defRPr b="0" i="0" sz="3000">
                <a:solidFill>
                  <a:schemeClr val="accent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4"/>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51" name="Google Shape;151;p44"/>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52" name="Google Shape;152;p44"/>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53" name="Google Shape;153;p44"/>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54" name="Google Shape;154;p44"/>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55" name="Google Shape;155;p4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lt1"/>
                </a:solidFill>
                <a:latin typeface="Arial"/>
                <a:ea typeface="Arial"/>
                <a:cs typeface="Arial"/>
                <a:sym typeface="Arial"/>
              </a:defRPr>
            </a:lvl1pPr>
            <a:lvl2pPr indent="0" lvl="1" marL="0" algn="r">
              <a:spcBef>
                <a:spcPts val="0"/>
              </a:spcBef>
              <a:buNone/>
              <a:defRPr b="0" i="0" sz="750">
                <a:solidFill>
                  <a:schemeClr val="lt1"/>
                </a:solidFill>
                <a:latin typeface="Arial"/>
                <a:ea typeface="Arial"/>
                <a:cs typeface="Arial"/>
                <a:sym typeface="Arial"/>
              </a:defRPr>
            </a:lvl2pPr>
            <a:lvl3pPr indent="0" lvl="2" marL="0" algn="r">
              <a:spcBef>
                <a:spcPts val="0"/>
              </a:spcBef>
              <a:buNone/>
              <a:defRPr b="0" i="0" sz="750">
                <a:solidFill>
                  <a:schemeClr val="lt1"/>
                </a:solidFill>
                <a:latin typeface="Arial"/>
                <a:ea typeface="Arial"/>
                <a:cs typeface="Arial"/>
                <a:sym typeface="Arial"/>
              </a:defRPr>
            </a:lvl3pPr>
            <a:lvl4pPr indent="0" lvl="3" marL="0" algn="r">
              <a:spcBef>
                <a:spcPts val="0"/>
              </a:spcBef>
              <a:buNone/>
              <a:defRPr b="0" i="0" sz="750">
                <a:solidFill>
                  <a:schemeClr val="lt1"/>
                </a:solidFill>
                <a:latin typeface="Arial"/>
                <a:ea typeface="Arial"/>
                <a:cs typeface="Arial"/>
                <a:sym typeface="Arial"/>
              </a:defRPr>
            </a:lvl4pPr>
            <a:lvl5pPr indent="0" lvl="4" marL="0" algn="r">
              <a:spcBef>
                <a:spcPts val="0"/>
              </a:spcBef>
              <a:buNone/>
              <a:defRPr b="0" i="0" sz="750">
                <a:solidFill>
                  <a:schemeClr val="lt1"/>
                </a:solidFill>
                <a:latin typeface="Arial"/>
                <a:ea typeface="Arial"/>
                <a:cs typeface="Arial"/>
                <a:sym typeface="Arial"/>
              </a:defRPr>
            </a:lvl5pPr>
            <a:lvl6pPr indent="0" lvl="5" marL="0" algn="r">
              <a:spcBef>
                <a:spcPts val="0"/>
              </a:spcBef>
              <a:buNone/>
              <a:defRPr b="0" i="0" sz="750">
                <a:solidFill>
                  <a:schemeClr val="lt1"/>
                </a:solidFill>
                <a:latin typeface="Arial"/>
                <a:ea typeface="Arial"/>
                <a:cs typeface="Arial"/>
                <a:sym typeface="Arial"/>
              </a:defRPr>
            </a:lvl6pPr>
            <a:lvl7pPr indent="0" lvl="6" marL="0" algn="r">
              <a:spcBef>
                <a:spcPts val="0"/>
              </a:spcBef>
              <a:buNone/>
              <a:defRPr b="0" i="0" sz="750">
                <a:solidFill>
                  <a:schemeClr val="lt1"/>
                </a:solidFill>
                <a:latin typeface="Arial"/>
                <a:ea typeface="Arial"/>
                <a:cs typeface="Arial"/>
                <a:sym typeface="Arial"/>
              </a:defRPr>
            </a:lvl7pPr>
            <a:lvl8pPr indent="0" lvl="7" marL="0" algn="r">
              <a:spcBef>
                <a:spcPts val="0"/>
              </a:spcBef>
              <a:buNone/>
              <a:defRPr b="0" i="0" sz="750">
                <a:solidFill>
                  <a:schemeClr val="lt1"/>
                </a:solidFill>
                <a:latin typeface="Arial"/>
                <a:ea typeface="Arial"/>
                <a:cs typeface="Arial"/>
                <a:sym typeface="Arial"/>
              </a:defRPr>
            </a:lvl8pPr>
            <a:lvl9pPr indent="0" lvl="8" marL="0" algn="r">
              <a:spcBef>
                <a:spcPts val="0"/>
              </a:spcBef>
              <a:buNone/>
              <a:defRPr b="0" i="0" sz="75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6" name="Google Shape;156;p44"/>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 + Text">
    <p:bg>
      <p:bgPr>
        <a:solidFill>
          <a:schemeClr val="lt1"/>
        </a:solidFill>
      </p:bgPr>
    </p:bg>
    <p:spTree>
      <p:nvGrpSpPr>
        <p:cNvPr id="162" name="Shape 162"/>
        <p:cNvGrpSpPr/>
        <p:nvPr/>
      </p:nvGrpSpPr>
      <p:grpSpPr>
        <a:xfrm>
          <a:off x="0" y="0"/>
          <a:ext cx="0" cy="0"/>
          <a:chOff x="0" y="0"/>
          <a:chExt cx="0" cy="0"/>
        </a:xfrm>
      </p:grpSpPr>
      <p:sp>
        <p:nvSpPr>
          <p:cNvPr id="163" name="Google Shape;163;p29"/>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29"/>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2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Image (Right)">
  <p:cSld name="*Title + Content + Image (Right)">
    <p:spTree>
      <p:nvGrpSpPr>
        <p:cNvPr id="166" name="Shape 166"/>
        <p:cNvGrpSpPr/>
        <p:nvPr/>
      </p:nvGrpSpPr>
      <p:grpSpPr>
        <a:xfrm>
          <a:off x="0" y="0"/>
          <a:ext cx="0" cy="0"/>
          <a:chOff x="0" y="0"/>
          <a:chExt cx="0" cy="0"/>
        </a:xfrm>
      </p:grpSpPr>
      <p:grpSp>
        <p:nvGrpSpPr>
          <p:cNvPr id="167" name="Google Shape;167;p30"/>
          <p:cNvGrpSpPr/>
          <p:nvPr/>
        </p:nvGrpSpPr>
        <p:grpSpPr>
          <a:xfrm>
            <a:off x="1631950" y="0"/>
            <a:ext cx="2555874" cy="6858000"/>
            <a:chOff x="1499665" y="-342900"/>
            <a:chExt cx="2692400" cy="5486400"/>
          </a:xfrm>
        </p:grpSpPr>
        <p:cxnSp>
          <p:nvCxnSpPr>
            <p:cNvPr id="168" name="Google Shape;168;p30"/>
            <p:cNvCxnSpPr/>
            <p:nvPr/>
          </p:nvCxnSpPr>
          <p:spPr>
            <a:xfrm>
              <a:off x="1499665"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cxnSp>
          <p:nvCxnSpPr>
            <p:cNvPr id="169" name="Google Shape;169;p30"/>
            <p:cNvCxnSpPr/>
            <p:nvPr/>
          </p:nvCxnSpPr>
          <p:spPr>
            <a:xfrm>
              <a:off x="2845865"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170" name="Google Shape;170;p30"/>
            <p:cNvCxnSpPr/>
            <p:nvPr/>
          </p:nvCxnSpPr>
          <p:spPr>
            <a:xfrm>
              <a:off x="41920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grpSp>
      <p:sp>
        <p:nvSpPr>
          <p:cNvPr id="171" name="Google Shape;171;p30"/>
          <p:cNvSpPr txBox="1"/>
          <p:nvPr>
            <p:ph idx="1" type="body"/>
          </p:nvPr>
        </p:nvSpPr>
        <p:spPr>
          <a:xfrm>
            <a:off x="371476" y="1125538"/>
            <a:ext cx="3560782"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0"/>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0"/>
          <p:cNvSpPr/>
          <p:nvPr>
            <p:ph idx="3" type="pic"/>
          </p:nvPr>
        </p:nvSpPr>
        <p:spPr>
          <a:xfrm>
            <a:off x="4187824" y="1125538"/>
            <a:ext cx="7632701" cy="5098107"/>
          </a:xfrm>
          <a:prstGeom prst="rect">
            <a:avLst/>
          </a:prstGeom>
          <a:solidFill>
            <a:srgbClr val="F2F2F2"/>
          </a:solidFill>
          <a:ln>
            <a:noFill/>
          </a:ln>
        </p:spPr>
      </p:sp>
      <p:sp>
        <p:nvSpPr>
          <p:cNvPr id="174" name="Google Shape;174;p30"/>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30"/>
          <p:cNvSpPr txBox="1"/>
          <p:nvPr>
            <p:ph type="title"/>
          </p:nvPr>
        </p:nvSpPr>
        <p:spPr>
          <a:xfrm>
            <a:off x="371476" y="1520825"/>
            <a:ext cx="3560782" cy="131935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3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Image (Left)">
  <p:cSld name="*Title + Content + Image (Left)">
    <p:spTree>
      <p:nvGrpSpPr>
        <p:cNvPr id="177" name="Shape 177"/>
        <p:cNvGrpSpPr/>
        <p:nvPr/>
      </p:nvGrpSpPr>
      <p:grpSpPr>
        <a:xfrm>
          <a:off x="0" y="0"/>
          <a:ext cx="0" cy="0"/>
          <a:chOff x="0" y="0"/>
          <a:chExt cx="0" cy="0"/>
        </a:xfrm>
      </p:grpSpPr>
      <p:grpSp>
        <p:nvGrpSpPr>
          <p:cNvPr id="178" name="Google Shape;178;p31"/>
          <p:cNvGrpSpPr/>
          <p:nvPr/>
        </p:nvGrpSpPr>
        <p:grpSpPr>
          <a:xfrm>
            <a:off x="8004174" y="0"/>
            <a:ext cx="2569529" cy="6858000"/>
            <a:chOff x="8230665" y="-342900"/>
            <a:chExt cx="2561975" cy="5486400"/>
          </a:xfrm>
        </p:grpSpPr>
        <p:cxnSp>
          <p:nvCxnSpPr>
            <p:cNvPr id="179" name="Google Shape;179;p31"/>
            <p:cNvCxnSpPr/>
            <p:nvPr/>
          </p:nvCxnSpPr>
          <p:spPr>
            <a:xfrm>
              <a:off x="82306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cxnSp>
          <p:nvCxnSpPr>
            <p:cNvPr id="180" name="Google Shape;180;p31"/>
            <p:cNvCxnSpPr/>
            <p:nvPr/>
          </p:nvCxnSpPr>
          <p:spPr>
            <a:xfrm>
              <a:off x="9492026"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181" name="Google Shape;181;p31"/>
            <p:cNvCxnSpPr/>
            <p:nvPr/>
          </p:nvCxnSpPr>
          <p:spPr>
            <a:xfrm>
              <a:off x="10792640"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grpSp>
      <p:sp>
        <p:nvSpPr>
          <p:cNvPr id="182" name="Google Shape;182;p31"/>
          <p:cNvSpPr/>
          <p:nvPr/>
        </p:nvSpPr>
        <p:spPr>
          <a:xfrm>
            <a:off x="623888" y="657225"/>
            <a:ext cx="7273925" cy="55800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83" name="Google Shape;183;p31"/>
          <p:cNvSpPr txBox="1"/>
          <p:nvPr>
            <p:ph idx="1" type="body"/>
          </p:nvPr>
        </p:nvSpPr>
        <p:spPr>
          <a:xfrm>
            <a:off x="8256588" y="1125538"/>
            <a:ext cx="356393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31"/>
          <p:cNvSpPr txBox="1"/>
          <p:nvPr>
            <p:ph idx="2" type="body"/>
          </p:nvPr>
        </p:nvSpPr>
        <p:spPr>
          <a:xfrm>
            <a:off x="371474" y="6251576"/>
            <a:ext cx="7632695" cy="301624"/>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31"/>
          <p:cNvSpPr/>
          <p:nvPr>
            <p:ph idx="3" type="pic"/>
          </p:nvPr>
        </p:nvSpPr>
        <p:spPr>
          <a:xfrm>
            <a:off x="371475" y="1125538"/>
            <a:ext cx="7632700" cy="5111749"/>
          </a:xfrm>
          <a:prstGeom prst="rect">
            <a:avLst/>
          </a:prstGeom>
          <a:solidFill>
            <a:srgbClr val="F2F2F2"/>
          </a:solidFill>
          <a:ln>
            <a:noFill/>
          </a:ln>
        </p:spPr>
      </p:sp>
      <p:sp>
        <p:nvSpPr>
          <p:cNvPr id="186" name="Google Shape;186;p31"/>
          <p:cNvSpPr txBox="1"/>
          <p:nvPr>
            <p:ph idx="4" type="body"/>
          </p:nvPr>
        </p:nvSpPr>
        <p:spPr>
          <a:xfrm>
            <a:off x="8256588" y="2997288"/>
            <a:ext cx="3563937"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1"/>
          <p:cNvSpPr txBox="1"/>
          <p:nvPr>
            <p:ph type="title"/>
          </p:nvPr>
        </p:nvSpPr>
        <p:spPr>
          <a:xfrm>
            <a:off x="8256588" y="1520825"/>
            <a:ext cx="3563936" cy="138863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Space)">
  <p:cSld name="*Title + Content (1 Column, Space)">
    <p:spTree>
      <p:nvGrpSpPr>
        <p:cNvPr id="189" name="Shape 189"/>
        <p:cNvGrpSpPr/>
        <p:nvPr/>
      </p:nvGrpSpPr>
      <p:grpSpPr>
        <a:xfrm>
          <a:off x="0" y="0"/>
          <a:ext cx="0" cy="0"/>
          <a:chOff x="0" y="0"/>
          <a:chExt cx="0" cy="0"/>
        </a:xfrm>
      </p:grpSpPr>
      <p:sp>
        <p:nvSpPr>
          <p:cNvPr id="190" name="Google Shape;190;p32"/>
          <p:cNvSpPr/>
          <p:nvPr/>
        </p:nvSpPr>
        <p:spPr>
          <a:xfrm>
            <a:off x="0" y="0"/>
            <a:ext cx="4187825"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91" name="Google Shape;191;p32"/>
          <p:cNvSpPr txBox="1"/>
          <p:nvPr>
            <p:ph type="title"/>
          </p:nvPr>
        </p:nvSpPr>
        <p:spPr>
          <a:xfrm>
            <a:off x="371475" y="1125538"/>
            <a:ext cx="3560780" cy="51117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3"/>
              </a:buClr>
              <a:buSzPts val="3000"/>
              <a:buFont typeface="Arial"/>
              <a:buNone/>
              <a:defRPr b="0" i="0">
                <a:solidFill>
                  <a:schemeClr val="accent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92" name="Google Shape;192;p32"/>
          <p:cNvGrpSpPr/>
          <p:nvPr/>
        </p:nvGrpSpPr>
        <p:grpSpPr>
          <a:xfrm>
            <a:off x="0" y="6768000"/>
            <a:ext cx="4187824" cy="90000"/>
            <a:chOff x="0" y="0"/>
            <a:chExt cx="4187824" cy="90000"/>
          </a:xfrm>
        </p:grpSpPr>
        <p:sp>
          <p:nvSpPr>
            <p:cNvPr id="193" name="Google Shape;193;p32"/>
            <p:cNvSpPr/>
            <p:nvPr/>
          </p:nvSpPr>
          <p:spPr>
            <a:xfrm>
              <a:off x="0" y="0"/>
              <a:ext cx="1631950" cy="90000"/>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94" name="Google Shape;194;p32"/>
            <p:cNvSpPr/>
            <p:nvPr/>
          </p:nvSpPr>
          <p:spPr>
            <a:xfrm>
              <a:off x="2927349" y="0"/>
              <a:ext cx="1260475" cy="90000"/>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95" name="Google Shape;195;p32"/>
            <p:cNvSpPr/>
            <p:nvPr/>
          </p:nvSpPr>
          <p:spPr>
            <a:xfrm>
              <a:off x="1631950" y="0"/>
              <a:ext cx="1295400"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196" name="Google Shape;196;p32"/>
          <p:cNvSpPr txBox="1"/>
          <p:nvPr>
            <p:ph idx="1" type="body"/>
          </p:nvPr>
        </p:nvSpPr>
        <p:spPr>
          <a:xfrm>
            <a:off x="4443392" y="1520825"/>
            <a:ext cx="7377134" cy="4716463"/>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2"/>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32"/>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99" name="Google Shape;199;p3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p:cSld name="*Title + Content (1 Column)">
    <p:spTree>
      <p:nvGrpSpPr>
        <p:cNvPr id="200" name="Shape 200"/>
        <p:cNvGrpSpPr/>
        <p:nvPr/>
      </p:nvGrpSpPr>
      <p:grpSpPr>
        <a:xfrm>
          <a:off x="0" y="0"/>
          <a:ext cx="0" cy="0"/>
          <a:chOff x="0" y="0"/>
          <a:chExt cx="0" cy="0"/>
        </a:xfrm>
      </p:grpSpPr>
      <p:sp>
        <p:nvSpPr>
          <p:cNvPr id="201" name="Google Shape;201;p33"/>
          <p:cNvSpPr/>
          <p:nvPr/>
        </p:nvSpPr>
        <p:spPr>
          <a:xfrm>
            <a:off x="0" y="0"/>
            <a:ext cx="1631950" cy="6857686"/>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02" name="Google Shape;202;p33"/>
          <p:cNvSpPr/>
          <p:nvPr/>
        </p:nvSpPr>
        <p:spPr>
          <a:xfrm>
            <a:off x="2927349" y="0"/>
            <a:ext cx="1260475" cy="6857686"/>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03" name="Google Shape;203;p33"/>
          <p:cNvSpPr/>
          <p:nvPr/>
        </p:nvSpPr>
        <p:spPr>
          <a:xfrm>
            <a:off x="1631950" y="0"/>
            <a:ext cx="1295399" cy="685768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04" name="Google Shape;204;p33"/>
          <p:cNvSpPr txBox="1"/>
          <p:nvPr>
            <p:ph idx="1" type="body"/>
          </p:nvPr>
        </p:nvSpPr>
        <p:spPr>
          <a:xfrm>
            <a:off x="4443394" y="1520825"/>
            <a:ext cx="7377132" cy="4716463"/>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33"/>
          <p:cNvSpPr txBox="1"/>
          <p:nvPr>
            <p:ph idx="2" type="body"/>
          </p:nvPr>
        </p:nvSpPr>
        <p:spPr>
          <a:xfrm>
            <a:off x="4443393" y="1125538"/>
            <a:ext cx="7377133" cy="2873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33"/>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207" name="Google Shape;207;p3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8" name="Google Shape;208;p33"/>
          <p:cNvSpPr txBox="1"/>
          <p:nvPr>
            <p:ph type="title"/>
          </p:nvPr>
        </p:nvSpPr>
        <p:spPr>
          <a:xfrm>
            <a:off x="371475" y="1125539"/>
            <a:ext cx="3577955" cy="5129346"/>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Chart (Right)">
  <p:cSld name="*Title + Content + Chart (Right)">
    <p:spTree>
      <p:nvGrpSpPr>
        <p:cNvPr id="209" name="Shape 209"/>
        <p:cNvGrpSpPr/>
        <p:nvPr/>
      </p:nvGrpSpPr>
      <p:grpSpPr>
        <a:xfrm>
          <a:off x="0" y="0"/>
          <a:ext cx="0" cy="0"/>
          <a:chOff x="0" y="0"/>
          <a:chExt cx="0" cy="0"/>
        </a:xfrm>
      </p:grpSpPr>
      <p:grpSp>
        <p:nvGrpSpPr>
          <p:cNvPr id="210" name="Google Shape;210;p34"/>
          <p:cNvGrpSpPr/>
          <p:nvPr/>
        </p:nvGrpSpPr>
        <p:grpSpPr>
          <a:xfrm>
            <a:off x="1631950" y="0"/>
            <a:ext cx="2555874" cy="6858000"/>
            <a:chOff x="1499665" y="-342900"/>
            <a:chExt cx="2692400" cy="5486400"/>
          </a:xfrm>
        </p:grpSpPr>
        <p:cxnSp>
          <p:nvCxnSpPr>
            <p:cNvPr id="211" name="Google Shape;211;p34"/>
            <p:cNvCxnSpPr/>
            <p:nvPr/>
          </p:nvCxnSpPr>
          <p:spPr>
            <a:xfrm>
              <a:off x="1499665"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cxnSp>
          <p:nvCxnSpPr>
            <p:cNvPr id="212" name="Google Shape;212;p34"/>
            <p:cNvCxnSpPr/>
            <p:nvPr/>
          </p:nvCxnSpPr>
          <p:spPr>
            <a:xfrm>
              <a:off x="2845865"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213" name="Google Shape;213;p34"/>
            <p:cNvCxnSpPr/>
            <p:nvPr/>
          </p:nvCxnSpPr>
          <p:spPr>
            <a:xfrm>
              <a:off x="41920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grpSp>
      <p:sp>
        <p:nvSpPr>
          <p:cNvPr id="214" name="Google Shape;214;p34"/>
          <p:cNvSpPr/>
          <p:nvPr/>
        </p:nvSpPr>
        <p:spPr>
          <a:xfrm>
            <a:off x="4259263" y="657225"/>
            <a:ext cx="7273925" cy="55800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15" name="Google Shape;215;p34"/>
          <p:cNvSpPr txBox="1"/>
          <p:nvPr>
            <p:ph idx="1" type="body"/>
          </p:nvPr>
        </p:nvSpPr>
        <p:spPr>
          <a:xfrm>
            <a:off x="371478" y="1125538"/>
            <a:ext cx="3560773"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34"/>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34"/>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lvl1pPr lvl="0" marR="0" rtl="0" algn="ctr">
              <a:lnSpc>
                <a:spcPct val="12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8" name="Google Shape;218;p34"/>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4"/>
          <p:cNvSpPr txBox="1"/>
          <p:nvPr>
            <p:ph type="title"/>
          </p:nvPr>
        </p:nvSpPr>
        <p:spPr>
          <a:xfrm>
            <a:off x="371478" y="1520825"/>
            <a:ext cx="3560773" cy="138863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dium + Image Left + Content">
  <p:cSld name="*Title Medium + Image Left + Content">
    <p:spTree>
      <p:nvGrpSpPr>
        <p:cNvPr id="221" name="Shape 221"/>
        <p:cNvGrpSpPr/>
        <p:nvPr/>
      </p:nvGrpSpPr>
      <p:grpSpPr>
        <a:xfrm>
          <a:off x="0" y="0"/>
          <a:ext cx="0" cy="0"/>
          <a:chOff x="0" y="0"/>
          <a:chExt cx="0" cy="0"/>
        </a:xfrm>
      </p:grpSpPr>
      <p:sp>
        <p:nvSpPr>
          <p:cNvPr id="222" name="Google Shape;222;p35"/>
          <p:cNvSpPr txBox="1"/>
          <p:nvPr>
            <p:ph idx="1" type="body"/>
          </p:nvPr>
        </p:nvSpPr>
        <p:spPr>
          <a:xfrm>
            <a:off x="5703885" y="1125538"/>
            <a:ext cx="611771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35"/>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35"/>
          <p:cNvSpPr/>
          <p:nvPr>
            <p:ph idx="3" type="pic"/>
          </p:nvPr>
        </p:nvSpPr>
        <p:spPr>
          <a:xfrm>
            <a:off x="0" y="0"/>
            <a:ext cx="5448300" cy="6857553"/>
          </a:xfrm>
          <a:prstGeom prst="rect">
            <a:avLst/>
          </a:prstGeom>
          <a:solidFill>
            <a:srgbClr val="FAFAF9"/>
          </a:solidFill>
          <a:ln>
            <a:noFill/>
          </a:ln>
        </p:spPr>
      </p:sp>
      <p:sp>
        <p:nvSpPr>
          <p:cNvPr id="225" name="Google Shape;225;p35"/>
          <p:cNvSpPr txBox="1"/>
          <p:nvPr>
            <p:ph type="title"/>
          </p:nvPr>
        </p:nvSpPr>
        <p:spPr>
          <a:xfrm>
            <a:off x="5703868" y="1520825"/>
            <a:ext cx="6116657" cy="196217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5"/>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3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 Image Left + Content">
  <p:cSld name="*Title Short + Image Left + Content">
    <p:spTree>
      <p:nvGrpSpPr>
        <p:cNvPr id="228" name="Shape 228"/>
        <p:cNvGrpSpPr/>
        <p:nvPr/>
      </p:nvGrpSpPr>
      <p:grpSpPr>
        <a:xfrm>
          <a:off x="0" y="0"/>
          <a:ext cx="0" cy="0"/>
          <a:chOff x="0" y="0"/>
          <a:chExt cx="0" cy="0"/>
        </a:xfrm>
      </p:grpSpPr>
      <p:sp>
        <p:nvSpPr>
          <p:cNvPr id="229" name="Google Shape;229;p36"/>
          <p:cNvSpPr txBox="1"/>
          <p:nvPr>
            <p:ph idx="1" type="body"/>
          </p:nvPr>
        </p:nvSpPr>
        <p:spPr>
          <a:xfrm>
            <a:off x="5703868" y="1125538"/>
            <a:ext cx="611665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36"/>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36"/>
          <p:cNvSpPr txBox="1"/>
          <p:nvPr>
            <p:ph type="title"/>
          </p:nvPr>
        </p:nvSpPr>
        <p:spPr>
          <a:xfrm>
            <a:off x="5703868" y="1519200"/>
            <a:ext cx="6116658" cy="685838"/>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36"/>
          <p:cNvSpPr/>
          <p:nvPr>
            <p:ph idx="3" type="pic"/>
          </p:nvPr>
        </p:nvSpPr>
        <p:spPr>
          <a:xfrm>
            <a:off x="0" y="0"/>
            <a:ext cx="5448300" cy="6857553"/>
          </a:xfrm>
          <a:prstGeom prst="rect">
            <a:avLst/>
          </a:prstGeom>
          <a:solidFill>
            <a:srgbClr val="FAFAF9"/>
          </a:solidFill>
          <a:ln>
            <a:noFill/>
          </a:ln>
        </p:spPr>
      </p:sp>
      <p:sp>
        <p:nvSpPr>
          <p:cNvPr id="233" name="Google Shape;233;p36"/>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3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1 Column)">
  <p:cSld name="*Title + Content + Subtitle (1 Column)">
    <p:bg>
      <p:bgPr>
        <a:solidFill>
          <a:schemeClr val="lt2"/>
        </a:solidFill>
      </p:bgPr>
    </p:bg>
    <p:spTree>
      <p:nvGrpSpPr>
        <p:cNvPr id="235" name="Shape 235"/>
        <p:cNvGrpSpPr/>
        <p:nvPr/>
      </p:nvGrpSpPr>
      <p:grpSpPr>
        <a:xfrm>
          <a:off x="0" y="0"/>
          <a:ext cx="0" cy="0"/>
          <a:chOff x="0" y="0"/>
          <a:chExt cx="0" cy="0"/>
        </a:xfrm>
      </p:grpSpPr>
      <p:sp>
        <p:nvSpPr>
          <p:cNvPr id="236" name="Google Shape;236;p45"/>
          <p:cNvSpPr txBox="1"/>
          <p:nvPr>
            <p:ph idx="1" type="body"/>
          </p:nvPr>
        </p:nvSpPr>
        <p:spPr>
          <a:xfrm>
            <a:off x="371474" y="3204092"/>
            <a:ext cx="11448215"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45"/>
          <p:cNvSpPr txBox="1"/>
          <p:nvPr>
            <p:ph idx="2" type="body"/>
          </p:nvPr>
        </p:nvSpPr>
        <p:spPr>
          <a:xfrm>
            <a:off x="371474" y="2492375"/>
            <a:ext cx="11448215"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45"/>
          <p:cNvSpPr txBox="1"/>
          <p:nvPr>
            <p:ph idx="3" type="body"/>
          </p:nvPr>
        </p:nvSpPr>
        <p:spPr>
          <a:xfrm>
            <a:off x="372325" y="1125537"/>
            <a:ext cx="11448215"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45"/>
          <p:cNvSpPr txBox="1"/>
          <p:nvPr>
            <p:ph type="title"/>
          </p:nvPr>
        </p:nvSpPr>
        <p:spPr>
          <a:xfrm>
            <a:off x="371492" y="1520824"/>
            <a:ext cx="11449034" cy="687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4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bg>
      <p:bgPr>
        <a:solidFill>
          <a:srgbClr val="372165"/>
        </a:solidFill>
      </p:bgPr>
    </p:bg>
    <p:spTree>
      <p:nvGrpSpPr>
        <p:cNvPr id="23" name="Shape 23"/>
        <p:cNvGrpSpPr/>
        <p:nvPr/>
      </p:nvGrpSpPr>
      <p:grpSpPr>
        <a:xfrm>
          <a:off x="0" y="0"/>
          <a:ext cx="0" cy="0"/>
          <a:chOff x="0" y="0"/>
          <a:chExt cx="0" cy="0"/>
        </a:xfrm>
      </p:grpSpPr>
      <p:sp>
        <p:nvSpPr>
          <p:cNvPr id="24" name="Google Shape;24;p37"/>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5" name="Google Shape;25;p37"/>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6" name="Google Shape;26;p37"/>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7" name="Google Shape;27;p37"/>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8" name="Google Shape;28;p37"/>
          <p:cNvSpPr txBox="1"/>
          <p:nvPr>
            <p:ph idx="1" type="body"/>
          </p:nvPr>
        </p:nvSpPr>
        <p:spPr>
          <a:xfrm>
            <a:off x="371475" y="3429000"/>
            <a:ext cx="5724922" cy="28376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5000"/>
              <a:buNone/>
              <a:defRPr b="0" i="0" sz="5000">
                <a:solidFill>
                  <a:schemeClr val="lt1"/>
                </a:solidFill>
                <a:latin typeface="Arial"/>
                <a:ea typeface="Arial"/>
                <a:cs typeface="Arial"/>
                <a:sym typeface="Arial"/>
              </a:defRPr>
            </a:lvl1pPr>
            <a:lvl2pPr indent="-228600" lvl="1" marL="914400" algn="l">
              <a:lnSpc>
                <a:spcPct val="120000"/>
              </a:lnSpc>
              <a:spcBef>
                <a:spcPts val="500"/>
              </a:spcBef>
              <a:spcAft>
                <a:spcPts val="0"/>
              </a:spcAft>
              <a:buClr>
                <a:schemeClr val="lt1"/>
              </a:buClr>
              <a:buSzPts val="4800"/>
              <a:buNone/>
              <a:defRPr sz="4800">
                <a:solidFill>
                  <a:schemeClr val="lt1"/>
                </a:solidFill>
              </a:defRPr>
            </a:lvl2pPr>
            <a:lvl3pPr indent="-228600" lvl="2" marL="1371600" algn="l">
              <a:lnSpc>
                <a:spcPct val="100000"/>
              </a:lnSpc>
              <a:spcBef>
                <a:spcPts val="500"/>
              </a:spcBef>
              <a:spcAft>
                <a:spcPts val="0"/>
              </a:spcAft>
              <a:buClr>
                <a:schemeClr val="lt1"/>
              </a:buClr>
              <a:buSzPts val="5000"/>
              <a:buNone/>
              <a:defRPr b="0" i="0" sz="5000">
                <a:solidFill>
                  <a:schemeClr val="lt1"/>
                </a:solidFill>
                <a:latin typeface="Arial"/>
                <a:ea typeface="Arial"/>
                <a:cs typeface="Arial"/>
                <a:sym typeface="Arial"/>
              </a:defRPr>
            </a:lvl3pPr>
            <a:lvl4pPr indent="-228600" lvl="3" marL="1828800" algn="l">
              <a:lnSpc>
                <a:spcPct val="120000"/>
              </a:lnSpc>
              <a:spcBef>
                <a:spcPts val="500"/>
              </a:spcBef>
              <a:spcAft>
                <a:spcPts val="0"/>
              </a:spcAft>
              <a:buClr>
                <a:schemeClr val="lt1"/>
              </a:buClr>
              <a:buSzPts val="4800"/>
              <a:buNone/>
              <a:defRPr sz="4800">
                <a:solidFill>
                  <a:schemeClr val="lt1"/>
                </a:solidFill>
              </a:defRPr>
            </a:lvl4pPr>
            <a:lvl5pPr indent="-228600" lvl="4" marL="2286000" algn="l">
              <a:lnSpc>
                <a:spcPct val="120000"/>
              </a:lnSpc>
              <a:spcBef>
                <a:spcPts val="500"/>
              </a:spcBef>
              <a:spcAft>
                <a:spcPts val="0"/>
              </a:spcAft>
              <a:buClr>
                <a:schemeClr val="lt1"/>
              </a:buClr>
              <a:buSzPts val="4800"/>
              <a:buNone/>
              <a:defRPr sz="4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0" name="Google Shape;30;p37"/>
          <p:cNvSpPr txBox="1"/>
          <p:nvPr>
            <p:ph idx="2" type="body"/>
          </p:nvPr>
        </p:nvSpPr>
        <p:spPr>
          <a:xfrm>
            <a:off x="371476" y="6316969"/>
            <a:ext cx="5724126" cy="397596"/>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rgbClr val="3AFF3D"/>
              </a:buClr>
              <a:buSzPts val="1000"/>
              <a:buNone/>
              <a:defRPr b="0" i="0" sz="1000">
                <a:solidFill>
                  <a:srgbClr val="3AFF3D"/>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6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7"/>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32" name="Google Shape;32;p37"/>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2 Column)">
  <p:cSld name="*Title + Content + Subtitle (2 Column)">
    <p:bg>
      <p:bgPr>
        <a:solidFill>
          <a:schemeClr val="lt2"/>
        </a:solidFill>
      </p:bgPr>
    </p:bg>
    <p:spTree>
      <p:nvGrpSpPr>
        <p:cNvPr id="241" name="Shape 241"/>
        <p:cNvGrpSpPr/>
        <p:nvPr/>
      </p:nvGrpSpPr>
      <p:grpSpPr>
        <a:xfrm>
          <a:off x="0" y="0"/>
          <a:ext cx="0" cy="0"/>
          <a:chOff x="0" y="0"/>
          <a:chExt cx="0" cy="0"/>
        </a:xfrm>
      </p:grpSpPr>
      <p:sp>
        <p:nvSpPr>
          <p:cNvPr id="242" name="Google Shape;242;p46"/>
          <p:cNvSpPr txBox="1"/>
          <p:nvPr>
            <p:ph idx="1" type="body"/>
          </p:nvPr>
        </p:nvSpPr>
        <p:spPr>
          <a:xfrm>
            <a:off x="371475" y="3204092"/>
            <a:ext cx="56520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46"/>
          <p:cNvSpPr txBox="1"/>
          <p:nvPr>
            <p:ph idx="2" type="body"/>
          </p:nvPr>
        </p:nvSpPr>
        <p:spPr>
          <a:xfrm>
            <a:off x="371475" y="2492375"/>
            <a:ext cx="5652000"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46"/>
          <p:cNvSpPr txBox="1"/>
          <p:nvPr>
            <p:ph idx="3" type="body"/>
          </p:nvPr>
        </p:nvSpPr>
        <p:spPr>
          <a:xfrm>
            <a:off x="371475" y="1125537"/>
            <a:ext cx="11449050"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46"/>
          <p:cNvSpPr txBox="1"/>
          <p:nvPr>
            <p:ph idx="4" type="body"/>
          </p:nvPr>
        </p:nvSpPr>
        <p:spPr>
          <a:xfrm>
            <a:off x="6290733" y="3204092"/>
            <a:ext cx="55512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46"/>
          <p:cNvSpPr txBox="1"/>
          <p:nvPr>
            <p:ph idx="5" type="body"/>
          </p:nvPr>
        </p:nvSpPr>
        <p:spPr>
          <a:xfrm>
            <a:off x="6290733" y="2492375"/>
            <a:ext cx="5551939"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46"/>
          <p:cNvSpPr txBox="1"/>
          <p:nvPr>
            <p:ph type="title"/>
          </p:nvPr>
        </p:nvSpPr>
        <p:spPr>
          <a:xfrm>
            <a:off x="371475" y="1520825"/>
            <a:ext cx="11449049" cy="6842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4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3 Column)">
  <p:cSld name="*Title + Content + Subtitle (3 Column)">
    <p:bg>
      <p:bgPr>
        <a:solidFill>
          <a:schemeClr val="lt2"/>
        </a:solidFill>
      </p:bgPr>
    </p:bg>
    <p:spTree>
      <p:nvGrpSpPr>
        <p:cNvPr id="249" name="Shape 249"/>
        <p:cNvGrpSpPr/>
        <p:nvPr/>
      </p:nvGrpSpPr>
      <p:grpSpPr>
        <a:xfrm>
          <a:off x="0" y="0"/>
          <a:ext cx="0" cy="0"/>
          <a:chOff x="0" y="0"/>
          <a:chExt cx="0" cy="0"/>
        </a:xfrm>
      </p:grpSpPr>
      <p:sp>
        <p:nvSpPr>
          <p:cNvPr id="250" name="Google Shape;250;p47"/>
          <p:cNvSpPr txBox="1"/>
          <p:nvPr>
            <p:ph idx="1" type="body"/>
          </p:nvPr>
        </p:nvSpPr>
        <p:spPr>
          <a:xfrm>
            <a:off x="371883" y="3204092"/>
            <a:ext cx="3624384"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47"/>
          <p:cNvSpPr txBox="1"/>
          <p:nvPr>
            <p:ph idx="2" type="body"/>
          </p:nvPr>
        </p:nvSpPr>
        <p:spPr>
          <a:xfrm>
            <a:off x="371475" y="2492375"/>
            <a:ext cx="3617535"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47"/>
          <p:cNvSpPr txBox="1"/>
          <p:nvPr>
            <p:ph idx="3" type="body"/>
          </p:nvPr>
        </p:nvSpPr>
        <p:spPr>
          <a:xfrm>
            <a:off x="371491" y="1125537"/>
            <a:ext cx="1144986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47"/>
          <p:cNvSpPr txBox="1"/>
          <p:nvPr>
            <p:ph idx="4" type="body"/>
          </p:nvPr>
        </p:nvSpPr>
        <p:spPr>
          <a:xfrm>
            <a:off x="8212667" y="3204092"/>
            <a:ext cx="3607858"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47"/>
          <p:cNvSpPr txBox="1"/>
          <p:nvPr>
            <p:ph idx="5" type="body"/>
          </p:nvPr>
        </p:nvSpPr>
        <p:spPr>
          <a:xfrm>
            <a:off x="8213819" y="2492375"/>
            <a:ext cx="3601041"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47"/>
          <p:cNvSpPr txBox="1"/>
          <p:nvPr>
            <p:ph type="title"/>
          </p:nvPr>
        </p:nvSpPr>
        <p:spPr>
          <a:xfrm>
            <a:off x="371475" y="1520825"/>
            <a:ext cx="11449049" cy="6842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4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57" name="Google Shape;257;p47"/>
          <p:cNvSpPr txBox="1"/>
          <p:nvPr>
            <p:ph idx="6" type="body"/>
          </p:nvPr>
        </p:nvSpPr>
        <p:spPr>
          <a:xfrm>
            <a:off x="4258733" y="3204092"/>
            <a:ext cx="37080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47"/>
          <p:cNvSpPr txBox="1"/>
          <p:nvPr>
            <p:ph idx="7" type="body"/>
          </p:nvPr>
        </p:nvSpPr>
        <p:spPr>
          <a:xfrm>
            <a:off x="4258869" y="2492375"/>
            <a:ext cx="3708000"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g + Title + Content">
  <p:cSld name="*Tag + Title + Content">
    <p:bg>
      <p:bgPr>
        <a:solidFill>
          <a:schemeClr val="lt1"/>
        </a:solidFill>
      </p:bgPr>
    </p:bg>
    <p:spTree>
      <p:nvGrpSpPr>
        <p:cNvPr id="259" name="Shape 259"/>
        <p:cNvGrpSpPr/>
        <p:nvPr/>
      </p:nvGrpSpPr>
      <p:grpSpPr>
        <a:xfrm>
          <a:off x="0" y="0"/>
          <a:ext cx="0" cy="0"/>
          <a:chOff x="0" y="0"/>
          <a:chExt cx="0" cy="0"/>
        </a:xfrm>
      </p:grpSpPr>
      <p:grpSp>
        <p:nvGrpSpPr>
          <p:cNvPr id="260" name="Google Shape;260;p48"/>
          <p:cNvGrpSpPr/>
          <p:nvPr/>
        </p:nvGrpSpPr>
        <p:grpSpPr>
          <a:xfrm>
            <a:off x="1487488" y="0"/>
            <a:ext cx="9217025" cy="6858000"/>
            <a:chOff x="1499665" y="-342900"/>
            <a:chExt cx="9423400" cy="5486400"/>
          </a:xfrm>
        </p:grpSpPr>
        <p:cxnSp>
          <p:nvCxnSpPr>
            <p:cNvPr id="261" name="Google Shape;261;p48"/>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2" name="Google Shape;262;p48"/>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3" name="Google Shape;263;p48"/>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4" name="Google Shape;264;p48"/>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5" name="Google Shape;265;p48"/>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266" name="Google Shape;266;p48"/>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267" name="Google Shape;267;p48"/>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268" name="Google Shape;268;p48"/>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269" name="Google Shape;269;p48"/>
          <p:cNvSpPr txBox="1"/>
          <p:nvPr>
            <p:ph idx="1" type="body"/>
          </p:nvPr>
        </p:nvSpPr>
        <p:spPr>
          <a:xfrm>
            <a:off x="371461" y="2205038"/>
            <a:ext cx="1144823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48"/>
          <p:cNvSpPr txBox="1"/>
          <p:nvPr>
            <p:ph idx="2" type="body"/>
          </p:nvPr>
        </p:nvSpPr>
        <p:spPr>
          <a:xfrm>
            <a:off x="371461" y="773404"/>
            <a:ext cx="11448230" cy="19781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48"/>
          <p:cNvSpPr txBox="1"/>
          <p:nvPr>
            <p:ph type="title"/>
          </p:nvPr>
        </p:nvSpPr>
        <p:spPr>
          <a:xfrm>
            <a:off x="371476" y="1125538"/>
            <a:ext cx="11449049" cy="9925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4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iazza)">
  <p:cSld name="*Title + Text (Piazza)">
    <p:bg>
      <p:bgPr>
        <a:solidFill>
          <a:schemeClr val="lt2"/>
        </a:solidFill>
      </p:bgPr>
    </p:bg>
    <p:spTree>
      <p:nvGrpSpPr>
        <p:cNvPr id="273" name="Shape 273"/>
        <p:cNvGrpSpPr/>
        <p:nvPr/>
      </p:nvGrpSpPr>
      <p:grpSpPr>
        <a:xfrm>
          <a:off x="0" y="0"/>
          <a:ext cx="0" cy="0"/>
          <a:chOff x="0" y="0"/>
          <a:chExt cx="0" cy="0"/>
        </a:xfrm>
      </p:grpSpPr>
      <p:grpSp>
        <p:nvGrpSpPr>
          <p:cNvPr id="274" name="Google Shape;274;p49"/>
          <p:cNvGrpSpPr/>
          <p:nvPr/>
        </p:nvGrpSpPr>
        <p:grpSpPr>
          <a:xfrm>
            <a:off x="1631951" y="0"/>
            <a:ext cx="8928100" cy="6858000"/>
            <a:chOff x="1499665" y="-342900"/>
            <a:chExt cx="9423400" cy="5486400"/>
          </a:xfrm>
        </p:grpSpPr>
        <p:cxnSp>
          <p:nvCxnSpPr>
            <p:cNvPr id="275" name="Google Shape;275;p49"/>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76" name="Google Shape;276;p49"/>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77" name="Google Shape;277;p49"/>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78" name="Google Shape;278;p49"/>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79" name="Google Shape;279;p49"/>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280" name="Google Shape;280;p49"/>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281" name="Google Shape;281;p49"/>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282" name="Google Shape;282;p49"/>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283" name="Google Shape;283;p49"/>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49"/>
          <p:cNvSpPr txBox="1"/>
          <p:nvPr>
            <p:ph type="title"/>
          </p:nvPr>
        </p:nvSpPr>
        <p:spPr>
          <a:xfrm>
            <a:off x="371475" y="1125539"/>
            <a:ext cx="11449885" cy="9769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4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g + Title + Content (Piazza)">
  <p:cSld name="*Tag + Title + Content (Piazza)">
    <p:bg>
      <p:bgPr>
        <a:solidFill>
          <a:schemeClr val="lt2"/>
        </a:solidFill>
      </p:bgPr>
    </p:bg>
    <p:spTree>
      <p:nvGrpSpPr>
        <p:cNvPr id="286" name="Shape 286"/>
        <p:cNvGrpSpPr/>
        <p:nvPr/>
      </p:nvGrpSpPr>
      <p:grpSpPr>
        <a:xfrm>
          <a:off x="0" y="0"/>
          <a:ext cx="0" cy="0"/>
          <a:chOff x="0" y="0"/>
          <a:chExt cx="0" cy="0"/>
        </a:xfrm>
      </p:grpSpPr>
      <p:grpSp>
        <p:nvGrpSpPr>
          <p:cNvPr id="287" name="Google Shape;287;p50"/>
          <p:cNvGrpSpPr/>
          <p:nvPr/>
        </p:nvGrpSpPr>
        <p:grpSpPr>
          <a:xfrm>
            <a:off x="1631951" y="0"/>
            <a:ext cx="8928100" cy="6858000"/>
            <a:chOff x="1499665" y="-342900"/>
            <a:chExt cx="9423400" cy="5486400"/>
          </a:xfrm>
        </p:grpSpPr>
        <p:cxnSp>
          <p:nvCxnSpPr>
            <p:cNvPr id="288" name="Google Shape;288;p50"/>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89" name="Google Shape;289;p50"/>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90" name="Google Shape;290;p50"/>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91" name="Google Shape;291;p50"/>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92" name="Google Shape;292;p50"/>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293" name="Google Shape;293;p50"/>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294" name="Google Shape;294;p50"/>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295" name="Google Shape;295;p50"/>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296" name="Google Shape;296;p50"/>
          <p:cNvSpPr txBox="1"/>
          <p:nvPr>
            <p:ph idx="1" type="body"/>
          </p:nvPr>
        </p:nvSpPr>
        <p:spPr>
          <a:xfrm>
            <a:off x="371474" y="2205038"/>
            <a:ext cx="11449051"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50"/>
          <p:cNvSpPr txBox="1"/>
          <p:nvPr>
            <p:ph idx="2" type="body"/>
          </p:nvPr>
        </p:nvSpPr>
        <p:spPr>
          <a:xfrm>
            <a:off x="371491" y="1125537"/>
            <a:ext cx="11449871"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50"/>
          <p:cNvSpPr txBox="1"/>
          <p:nvPr>
            <p:ph type="title"/>
          </p:nvPr>
        </p:nvSpPr>
        <p:spPr>
          <a:xfrm>
            <a:off x="371492" y="1520825"/>
            <a:ext cx="11449870" cy="58167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5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chemeClr val="lt1"/>
        </a:solidFill>
      </p:bgPr>
    </p:bg>
    <p:spTree>
      <p:nvGrpSpPr>
        <p:cNvPr id="300" name="Shape 300"/>
        <p:cNvGrpSpPr/>
        <p:nvPr/>
      </p:nvGrpSpPr>
      <p:grpSpPr>
        <a:xfrm>
          <a:off x="0" y="0"/>
          <a:ext cx="0" cy="0"/>
          <a:chOff x="0" y="0"/>
          <a:chExt cx="0" cy="0"/>
        </a:xfrm>
      </p:grpSpPr>
      <p:sp>
        <p:nvSpPr>
          <p:cNvPr id="301" name="Google Shape;301;p5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 Image Left + Content">
  <p:cSld name="*Title Long + Image Left + Content">
    <p:spTree>
      <p:nvGrpSpPr>
        <p:cNvPr id="302" name="Shape 302"/>
        <p:cNvGrpSpPr/>
        <p:nvPr/>
      </p:nvGrpSpPr>
      <p:grpSpPr>
        <a:xfrm>
          <a:off x="0" y="0"/>
          <a:ext cx="0" cy="0"/>
          <a:chOff x="0" y="0"/>
          <a:chExt cx="0" cy="0"/>
        </a:xfrm>
      </p:grpSpPr>
      <p:sp>
        <p:nvSpPr>
          <p:cNvPr id="303" name="Google Shape;303;p52"/>
          <p:cNvSpPr/>
          <p:nvPr>
            <p:ph idx="2" type="pic"/>
          </p:nvPr>
        </p:nvSpPr>
        <p:spPr>
          <a:xfrm>
            <a:off x="0" y="0"/>
            <a:ext cx="5448300" cy="6857553"/>
          </a:xfrm>
          <a:prstGeom prst="rect">
            <a:avLst/>
          </a:prstGeom>
          <a:solidFill>
            <a:srgbClr val="FAFAF9"/>
          </a:solidFill>
          <a:ln>
            <a:noFill/>
          </a:ln>
        </p:spPr>
      </p:sp>
      <p:sp>
        <p:nvSpPr>
          <p:cNvPr id="304" name="Google Shape;304;p52"/>
          <p:cNvSpPr txBox="1"/>
          <p:nvPr>
            <p:ph idx="1" type="body"/>
          </p:nvPr>
        </p:nvSpPr>
        <p:spPr>
          <a:xfrm>
            <a:off x="5703792" y="1125538"/>
            <a:ext cx="6111896"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52"/>
          <p:cNvSpPr txBox="1"/>
          <p:nvPr>
            <p:ph idx="3" type="body"/>
          </p:nvPr>
        </p:nvSpPr>
        <p:spPr>
          <a:xfrm>
            <a:off x="5704005" y="4738977"/>
            <a:ext cx="6125261" cy="1498311"/>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52"/>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52"/>
          <p:cNvSpPr txBox="1"/>
          <p:nvPr>
            <p:ph type="title"/>
          </p:nvPr>
        </p:nvSpPr>
        <p:spPr>
          <a:xfrm>
            <a:off x="5703867" y="1520825"/>
            <a:ext cx="6116657" cy="3038475"/>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5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Short + Image + Content">
  <p:cSld name="*Title + Intro Short + Image + Content">
    <p:spTree>
      <p:nvGrpSpPr>
        <p:cNvPr id="309" name="Shape 309"/>
        <p:cNvGrpSpPr/>
        <p:nvPr/>
      </p:nvGrpSpPr>
      <p:grpSpPr>
        <a:xfrm>
          <a:off x="0" y="0"/>
          <a:ext cx="0" cy="0"/>
          <a:chOff x="0" y="0"/>
          <a:chExt cx="0" cy="0"/>
        </a:xfrm>
      </p:grpSpPr>
      <p:sp>
        <p:nvSpPr>
          <p:cNvPr id="310" name="Google Shape;310;p53"/>
          <p:cNvSpPr/>
          <p:nvPr>
            <p:ph idx="2" type="pic"/>
          </p:nvPr>
        </p:nvSpPr>
        <p:spPr>
          <a:xfrm>
            <a:off x="6999268" y="0"/>
            <a:ext cx="5192732" cy="6858000"/>
          </a:xfrm>
          <a:prstGeom prst="rect">
            <a:avLst/>
          </a:prstGeom>
          <a:solidFill>
            <a:srgbClr val="FAFAF9"/>
          </a:solidFill>
          <a:ln>
            <a:noFill/>
          </a:ln>
        </p:spPr>
      </p:sp>
      <p:sp>
        <p:nvSpPr>
          <p:cNvPr id="311" name="Google Shape;311;p53"/>
          <p:cNvSpPr txBox="1"/>
          <p:nvPr>
            <p:ph idx="1" type="body"/>
          </p:nvPr>
        </p:nvSpPr>
        <p:spPr>
          <a:xfrm>
            <a:off x="371474" y="3445329"/>
            <a:ext cx="6372226" cy="2791959"/>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53"/>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1"/>
              </a:buClr>
              <a:buSzPts val="2000"/>
              <a:buFont typeface="Arial"/>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53"/>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53"/>
          <p:cNvSpPr txBox="1"/>
          <p:nvPr>
            <p:ph type="title"/>
          </p:nvPr>
        </p:nvSpPr>
        <p:spPr>
          <a:xfrm>
            <a:off x="371473" y="1520824"/>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5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Medium + Image + Content">
  <p:cSld name="*Title + Intro Medium + Image + Content">
    <p:spTree>
      <p:nvGrpSpPr>
        <p:cNvPr id="316" name="Shape 316"/>
        <p:cNvGrpSpPr/>
        <p:nvPr/>
      </p:nvGrpSpPr>
      <p:grpSpPr>
        <a:xfrm>
          <a:off x="0" y="0"/>
          <a:ext cx="0" cy="0"/>
          <a:chOff x="0" y="0"/>
          <a:chExt cx="0" cy="0"/>
        </a:xfrm>
      </p:grpSpPr>
      <p:sp>
        <p:nvSpPr>
          <p:cNvPr id="317" name="Google Shape;317;p54"/>
          <p:cNvSpPr/>
          <p:nvPr>
            <p:ph idx="2" type="pic"/>
          </p:nvPr>
        </p:nvSpPr>
        <p:spPr>
          <a:xfrm>
            <a:off x="6999268" y="0"/>
            <a:ext cx="5192732" cy="6858000"/>
          </a:xfrm>
          <a:prstGeom prst="rect">
            <a:avLst/>
          </a:prstGeom>
          <a:solidFill>
            <a:srgbClr val="FAFAF9"/>
          </a:solidFill>
          <a:ln>
            <a:noFill/>
          </a:ln>
        </p:spPr>
      </p:sp>
      <p:sp>
        <p:nvSpPr>
          <p:cNvPr id="318" name="Google Shape;318;p54"/>
          <p:cNvSpPr txBox="1"/>
          <p:nvPr>
            <p:ph idx="1" type="body"/>
          </p:nvPr>
        </p:nvSpPr>
        <p:spPr>
          <a:xfrm>
            <a:off x="371474" y="3754582"/>
            <a:ext cx="6372226" cy="2482706"/>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54"/>
          <p:cNvSpPr txBox="1"/>
          <p:nvPr>
            <p:ph idx="3" type="body"/>
          </p:nvPr>
        </p:nvSpPr>
        <p:spPr>
          <a:xfrm>
            <a:off x="371474" y="2205038"/>
            <a:ext cx="6372226" cy="1416703"/>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0" name="Google Shape;320;p54"/>
          <p:cNvSpPr txBox="1"/>
          <p:nvPr>
            <p:ph idx="4" type="body"/>
          </p:nvPr>
        </p:nvSpPr>
        <p:spPr>
          <a:xfrm>
            <a:off x="371474" y="1125537"/>
            <a:ext cx="6372226"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1" name="Google Shape;321;p54"/>
          <p:cNvSpPr txBox="1"/>
          <p:nvPr>
            <p:ph type="title"/>
          </p:nvPr>
        </p:nvSpPr>
        <p:spPr>
          <a:xfrm>
            <a:off x="371473" y="1520825"/>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2" name="Google Shape;322;p5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Long + Image + Content">
  <p:cSld name="*Title + Intro Long + Image + Content">
    <p:spTree>
      <p:nvGrpSpPr>
        <p:cNvPr id="323" name="Shape 323"/>
        <p:cNvGrpSpPr/>
        <p:nvPr/>
      </p:nvGrpSpPr>
      <p:grpSpPr>
        <a:xfrm>
          <a:off x="0" y="0"/>
          <a:ext cx="0" cy="0"/>
          <a:chOff x="0" y="0"/>
          <a:chExt cx="0" cy="0"/>
        </a:xfrm>
      </p:grpSpPr>
      <p:sp>
        <p:nvSpPr>
          <p:cNvPr id="324" name="Google Shape;324;p55"/>
          <p:cNvSpPr/>
          <p:nvPr>
            <p:ph idx="2" type="pic"/>
          </p:nvPr>
        </p:nvSpPr>
        <p:spPr>
          <a:xfrm>
            <a:off x="6999268" y="0"/>
            <a:ext cx="5192732" cy="6858000"/>
          </a:xfrm>
          <a:prstGeom prst="rect">
            <a:avLst/>
          </a:prstGeom>
          <a:solidFill>
            <a:srgbClr val="FAFAF9"/>
          </a:solidFill>
          <a:ln>
            <a:noFill/>
          </a:ln>
        </p:spPr>
      </p:sp>
      <p:sp>
        <p:nvSpPr>
          <p:cNvPr id="325" name="Google Shape;325;p55"/>
          <p:cNvSpPr txBox="1"/>
          <p:nvPr>
            <p:ph idx="1" type="body"/>
          </p:nvPr>
        </p:nvSpPr>
        <p:spPr>
          <a:xfrm>
            <a:off x="371474" y="4372488"/>
            <a:ext cx="6372226" cy="1864800"/>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55"/>
          <p:cNvSpPr txBox="1"/>
          <p:nvPr>
            <p:ph idx="3" type="body"/>
          </p:nvPr>
        </p:nvSpPr>
        <p:spPr>
          <a:xfrm>
            <a:off x="371474" y="2205038"/>
            <a:ext cx="6372226" cy="2024062"/>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1"/>
              </a:buClr>
              <a:buSzPts val="2000"/>
              <a:buFont typeface="Arial"/>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55"/>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55"/>
          <p:cNvSpPr txBox="1"/>
          <p:nvPr>
            <p:ph type="title"/>
          </p:nvPr>
        </p:nvSpPr>
        <p:spPr>
          <a:xfrm>
            <a:off x="371473" y="1520824"/>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5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resenters" showMasterSp="0">
  <p:cSld name="*Cover + Presenters">
    <p:spTree>
      <p:nvGrpSpPr>
        <p:cNvPr id="33" name="Shape 33"/>
        <p:cNvGrpSpPr/>
        <p:nvPr/>
      </p:nvGrpSpPr>
      <p:grpSpPr>
        <a:xfrm>
          <a:off x="0" y="0"/>
          <a:ext cx="0" cy="0"/>
          <a:chOff x="0" y="0"/>
          <a:chExt cx="0" cy="0"/>
        </a:xfrm>
      </p:grpSpPr>
      <p:sp>
        <p:nvSpPr>
          <p:cNvPr id="34" name="Google Shape;34;p38"/>
          <p:cNvSpPr/>
          <p:nvPr>
            <p:ph idx="2" type="pic"/>
          </p:nvPr>
        </p:nvSpPr>
        <p:spPr>
          <a:xfrm>
            <a:off x="0" y="3599329"/>
            <a:ext cx="1631950" cy="3169024"/>
          </a:xfrm>
          <a:prstGeom prst="rect">
            <a:avLst/>
          </a:prstGeom>
          <a:solidFill>
            <a:srgbClr val="F2F2F2"/>
          </a:solidFill>
          <a:ln>
            <a:noFill/>
          </a:ln>
        </p:spPr>
      </p:sp>
      <p:sp>
        <p:nvSpPr>
          <p:cNvPr id="35" name="Google Shape;35;p38"/>
          <p:cNvSpPr/>
          <p:nvPr>
            <p:ph idx="3" type="pic"/>
          </p:nvPr>
        </p:nvSpPr>
        <p:spPr>
          <a:xfrm>
            <a:off x="1631950" y="3599329"/>
            <a:ext cx="1295336" cy="3169024"/>
          </a:xfrm>
          <a:prstGeom prst="rect">
            <a:avLst/>
          </a:prstGeom>
          <a:solidFill>
            <a:srgbClr val="F2F2F2"/>
          </a:solidFill>
          <a:ln>
            <a:noFill/>
          </a:ln>
        </p:spPr>
      </p:sp>
      <p:sp>
        <p:nvSpPr>
          <p:cNvPr id="36" name="Google Shape;36;p38"/>
          <p:cNvSpPr/>
          <p:nvPr>
            <p:ph idx="4" type="pic"/>
          </p:nvPr>
        </p:nvSpPr>
        <p:spPr>
          <a:xfrm>
            <a:off x="2927351" y="3599329"/>
            <a:ext cx="1260474" cy="3169024"/>
          </a:xfrm>
          <a:prstGeom prst="rect">
            <a:avLst/>
          </a:prstGeom>
          <a:solidFill>
            <a:srgbClr val="F2F2F2"/>
          </a:solidFill>
          <a:ln>
            <a:noFill/>
          </a:ln>
        </p:spPr>
      </p:sp>
      <p:sp>
        <p:nvSpPr>
          <p:cNvPr id="37" name="Google Shape;37;p38"/>
          <p:cNvSpPr/>
          <p:nvPr>
            <p:ph idx="5" type="pic"/>
          </p:nvPr>
        </p:nvSpPr>
        <p:spPr>
          <a:xfrm>
            <a:off x="4167267" y="3599329"/>
            <a:ext cx="1281034" cy="3169024"/>
          </a:xfrm>
          <a:prstGeom prst="rect">
            <a:avLst/>
          </a:prstGeom>
          <a:solidFill>
            <a:srgbClr val="F2F2F2"/>
          </a:solidFill>
          <a:ln>
            <a:noFill/>
          </a:ln>
        </p:spPr>
      </p:sp>
      <p:sp>
        <p:nvSpPr>
          <p:cNvPr id="38" name="Google Shape;38;p38"/>
          <p:cNvSpPr/>
          <p:nvPr>
            <p:ph idx="6" type="pic"/>
          </p:nvPr>
        </p:nvSpPr>
        <p:spPr>
          <a:xfrm>
            <a:off x="5448300" y="3599329"/>
            <a:ext cx="6743700" cy="3169024"/>
          </a:xfrm>
          <a:prstGeom prst="rect">
            <a:avLst/>
          </a:prstGeom>
          <a:solidFill>
            <a:srgbClr val="F2F2F2"/>
          </a:solidFill>
          <a:ln>
            <a:noFill/>
          </a:ln>
        </p:spPr>
      </p:sp>
      <p:sp>
        <p:nvSpPr>
          <p:cNvPr id="39" name="Google Shape;39;p38"/>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0" name="Google Shape;40;p38"/>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1" name="Google Shape;41;p38"/>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2" name="Google Shape;42;p38"/>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3" name="Google Shape;43;p38"/>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4" name="Google Shape;44;p38"/>
          <p:cNvSpPr txBox="1"/>
          <p:nvPr>
            <p:ph idx="1" type="body"/>
          </p:nvPr>
        </p:nvSpPr>
        <p:spPr>
          <a:xfrm>
            <a:off x="371475" y="1440000"/>
            <a:ext cx="11449052" cy="36073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800"/>
              <a:buNone/>
              <a:defRPr b="0" i="0" sz="18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8"/>
          <p:cNvSpPr txBox="1"/>
          <p:nvPr>
            <p:ph type="title"/>
          </p:nvPr>
        </p:nvSpPr>
        <p:spPr>
          <a:xfrm>
            <a:off x="371475" y="1860885"/>
            <a:ext cx="11449050" cy="181275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8"/>
          <p:cNvSpPr txBox="1"/>
          <p:nvPr>
            <p:ph idx="7" type="subTitle"/>
          </p:nvPr>
        </p:nvSpPr>
        <p:spPr>
          <a:xfrm>
            <a:off x="371475" y="1130400"/>
            <a:ext cx="11449051"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47" name="Google Shape;47;p38"/>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Neon)">
  <p:cSld name="*Title + Intro + Content (Neon)">
    <p:bg>
      <p:bgPr>
        <a:solidFill>
          <a:schemeClr val="lt1"/>
        </a:solidFill>
      </p:bgPr>
    </p:bg>
    <p:spTree>
      <p:nvGrpSpPr>
        <p:cNvPr id="330" name="Shape 330"/>
        <p:cNvGrpSpPr/>
        <p:nvPr/>
      </p:nvGrpSpPr>
      <p:grpSpPr>
        <a:xfrm>
          <a:off x="0" y="0"/>
          <a:ext cx="0" cy="0"/>
          <a:chOff x="0" y="0"/>
          <a:chExt cx="0" cy="0"/>
        </a:xfrm>
      </p:grpSpPr>
      <p:sp>
        <p:nvSpPr>
          <p:cNvPr id="331" name="Google Shape;331;p56"/>
          <p:cNvSpPr/>
          <p:nvPr/>
        </p:nvSpPr>
        <p:spPr>
          <a:xfrm>
            <a:off x="0" y="313"/>
            <a:ext cx="1631949" cy="6857687"/>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32" name="Google Shape;332;p56"/>
          <p:cNvSpPr/>
          <p:nvPr/>
        </p:nvSpPr>
        <p:spPr>
          <a:xfrm>
            <a:off x="4187825" y="0"/>
            <a:ext cx="1260475" cy="6857687"/>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33" name="Google Shape;333;p56"/>
          <p:cNvSpPr/>
          <p:nvPr/>
        </p:nvSpPr>
        <p:spPr>
          <a:xfrm>
            <a:off x="2927349" y="0"/>
            <a:ext cx="1260475" cy="6857687"/>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34" name="Google Shape;334;p56"/>
          <p:cNvSpPr/>
          <p:nvPr/>
        </p:nvSpPr>
        <p:spPr>
          <a:xfrm>
            <a:off x="1631950" y="0"/>
            <a:ext cx="1295398" cy="6857687"/>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35" name="Google Shape;335;p56"/>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dk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56"/>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56"/>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56"/>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339" name="Google Shape;339;p5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Piazza)">
  <p:cSld name="*Title + Intro + Content (Piazza)">
    <p:bg>
      <p:bgPr>
        <a:solidFill>
          <a:schemeClr val="lt1"/>
        </a:solidFill>
      </p:bgPr>
    </p:bg>
    <p:spTree>
      <p:nvGrpSpPr>
        <p:cNvPr id="340" name="Shape 340"/>
        <p:cNvGrpSpPr/>
        <p:nvPr/>
      </p:nvGrpSpPr>
      <p:grpSpPr>
        <a:xfrm>
          <a:off x="0" y="0"/>
          <a:ext cx="0" cy="0"/>
          <a:chOff x="0" y="0"/>
          <a:chExt cx="0" cy="0"/>
        </a:xfrm>
      </p:grpSpPr>
      <p:sp>
        <p:nvSpPr>
          <p:cNvPr id="341" name="Google Shape;341;p57"/>
          <p:cNvSpPr/>
          <p:nvPr/>
        </p:nvSpPr>
        <p:spPr>
          <a:xfrm>
            <a:off x="-3176" y="0"/>
            <a:ext cx="545147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342" name="Google Shape;342;p57"/>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dk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57"/>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57"/>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57"/>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346" name="Google Shape;346;p5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Space)">
  <p:cSld name="*Title + Intro + Content (Space)">
    <p:bg>
      <p:bgPr>
        <a:solidFill>
          <a:schemeClr val="lt1"/>
        </a:solidFill>
      </p:bgPr>
    </p:bg>
    <p:spTree>
      <p:nvGrpSpPr>
        <p:cNvPr id="347" name="Shape 347"/>
        <p:cNvGrpSpPr/>
        <p:nvPr/>
      </p:nvGrpSpPr>
      <p:grpSpPr>
        <a:xfrm>
          <a:off x="0" y="0"/>
          <a:ext cx="0" cy="0"/>
          <a:chOff x="0" y="0"/>
          <a:chExt cx="0" cy="0"/>
        </a:xfrm>
      </p:grpSpPr>
      <p:sp>
        <p:nvSpPr>
          <p:cNvPr id="348" name="Google Shape;348;p58"/>
          <p:cNvSpPr/>
          <p:nvPr/>
        </p:nvSpPr>
        <p:spPr>
          <a:xfrm>
            <a:off x="-3176" y="0"/>
            <a:ext cx="5451475"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grpSp>
        <p:nvGrpSpPr>
          <p:cNvPr id="349" name="Google Shape;349;p58"/>
          <p:cNvGrpSpPr/>
          <p:nvPr/>
        </p:nvGrpSpPr>
        <p:grpSpPr>
          <a:xfrm>
            <a:off x="0" y="6768000"/>
            <a:ext cx="5439862" cy="90000"/>
            <a:chOff x="0" y="0"/>
            <a:chExt cx="5439862" cy="90000"/>
          </a:xfrm>
        </p:grpSpPr>
        <p:sp>
          <p:nvSpPr>
            <p:cNvPr id="350" name="Google Shape;350;p58"/>
            <p:cNvSpPr/>
            <p:nvPr/>
          </p:nvSpPr>
          <p:spPr>
            <a:xfrm>
              <a:off x="0" y="0"/>
              <a:ext cx="1631950" cy="90000"/>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51" name="Google Shape;351;p58"/>
            <p:cNvSpPr/>
            <p:nvPr/>
          </p:nvSpPr>
          <p:spPr>
            <a:xfrm>
              <a:off x="4187825" y="0"/>
              <a:ext cx="1252037"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52" name="Google Shape;352;p58"/>
            <p:cNvSpPr/>
            <p:nvPr/>
          </p:nvSpPr>
          <p:spPr>
            <a:xfrm>
              <a:off x="2927349" y="0"/>
              <a:ext cx="1260475" cy="90000"/>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53" name="Google Shape;353;p58"/>
            <p:cNvSpPr/>
            <p:nvPr/>
          </p:nvSpPr>
          <p:spPr>
            <a:xfrm>
              <a:off x="1631950" y="0"/>
              <a:ext cx="1295400"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354" name="Google Shape;354;p58"/>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lt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58"/>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58"/>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accent3"/>
              </a:buClr>
              <a:buSzPts val="5000"/>
              <a:buFont typeface="Arial"/>
              <a:buNone/>
              <a:defRPr b="0" i="0" sz="5000">
                <a:solidFill>
                  <a:schemeClr val="accent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58"/>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358" name="Google Shape;358;p5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9" name="Shape 359"/>
        <p:cNvGrpSpPr/>
        <p:nvPr/>
      </p:nvGrpSpPr>
      <p:grpSpPr>
        <a:xfrm>
          <a:off x="0" y="0"/>
          <a:ext cx="0" cy="0"/>
          <a:chOff x="0" y="0"/>
          <a:chExt cx="0" cy="0"/>
        </a:xfrm>
      </p:grpSpPr>
      <p:sp>
        <p:nvSpPr>
          <p:cNvPr id="360" name="Google Shape;360;p5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1" name="Google Shape;361;p5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20000"/>
              </a:lnSpc>
              <a:spcBef>
                <a:spcPts val="0"/>
              </a:spcBef>
              <a:spcAft>
                <a:spcPts val="0"/>
              </a:spcAft>
              <a:buClr>
                <a:schemeClr val="dk1"/>
              </a:buClr>
              <a:buSzPts val="1800"/>
              <a:buChar char="●"/>
              <a:defRPr/>
            </a:lvl1pPr>
            <a:lvl2pPr indent="-317500" lvl="1" marL="914400" algn="l">
              <a:lnSpc>
                <a:spcPct val="120000"/>
              </a:lnSpc>
              <a:spcBef>
                <a:spcPts val="0"/>
              </a:spcBef>
              <a:spcAft>
                <a:spcPts val="0"/>
              </a:spcAft>
              <a:buClr>
                <a:schemeClr val="dk1"/>
              </a:buClr>
              <a:buSzPts val="1400"/>
              <a:buChar char="○"/>
              <a:defRPr/>
            </a:lvl2pPr>
            <a:lvl3pPr indent="-317500" lvl="2" marL="1371600" algn="l">
              <a:lnSpc>
                <a:spcPct val="120000"/>
              </a:lnSpc>
              <a:spcBef>
                <a:spcPts val="0"/>
              </a:spcBef>
              <a:spcAft>
                <a:spcPts val="0"/>
              </a:spcAft>
              <a:buClr>
                <a:schemeClr val="dk1"/>
              </a:buClr>
              <a:buSzPts val="1400"/>
              <a:buChar char="■"/>
              <a:defRPr/>
            </a:lvl3pPr>
            <a:lvl4pPr indent="-317500" lvl="3" marL="1828800" algn="l">
              <a:lnSpc>
                <a:spcPct val="120000"/>
              </a:lnSpc>
              <a:spcBef>
                <a:spcPts val="0"/>
              </a:spcBef>
              <a:spcAft>
                <a:spcPts val="0"/>
              </a:spcAft>
              <a:buClr>
                <a:schemeClr val="dk1"/>
              </a:buClr>
              <a:buSzPts val="1400"/>
              <a:buChar char="●"/>
              <a:defRPr/>
            </a:lvl4pPr>
            <a:lvl5pPr indent="-317500" lvl="4" marL="2286000" algn="l">
              <a:lnSpc>
                <a:spcPct val="12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62" name="Google Shape;362;p5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750"/>
              <a:buFont typeface="Arial"/>
              <a:buNone/>
              <a:defRPr b="0" i="0" sz="750">
                <a:solidFill>
                  <a:schemeClr val="dk1"/>
                </a:solidFill>
                <a:latin typeface="Arial"/>
                <a:ea typeface="Arial"/>
                <a:cs typeface="Arial"/>
                <a:sym typeface="Arial"/>
              </a:defRPr>
            </a:lvl1pPr>
            <a:lvl2pPr indent="0" lvl="1" marL="0" algn="r">
              <a:buClr>
                <a:schemeClr val="dk1"/>
              </a:buClr>
              <a:buSzPts val="750"/>
              <a:buFont typeface="Arial"/>
              <a:buNone/>
              <a:defRPr b="0" i="0" sz="750">
                <a:solidFill>
                  <a:schemeClr val="dk1"/>
                </a:solidFill>
                <a:latin typeface="Arial"/>
                <a:ea typeface="Arial"/>
                <a:cs typeface="Arial"/>
                <a:sym typeface="Arial"/>
              </a:defRPr>
            </a:lvl2pPr>
            <a:lvl3pPr indent="0" lvl="2" marL="0" algn="r">
              <a:buClr>
                <a:schemeClr val="dk1"/>
              </a:buClr>
              <a:buSzPts val="750"/>
              <a:buFont typeface="Arial"/>
              <a:buNone/>
              <a:defRPr b="0" i="0" sz="750">
                <a:solidFill>
                  <a:schemeClr val="dk1"/>
                </a:solidFill>
                <a:latin typeface="Arial"/>
                <a:ea typeface="Arial"/>
                <a:cs typeface="Arial"/>
                <a:sym typeface="Arial"/>
              </a:defRPr>
            </a:lvl3pPr>
            <a:lvl4pPr indent="0" lvl="3" marL="0" algn="r">
              <a:buClr>
                <a:schemeClr val="dk1"/>
              </a:buClr>
              <a:buSzPts val="750"/>
              <a:buFont typeface="Arial"/>
              <a:buNone/>
              <a:defRPr b="0" i="0" sz="750">
                <a:solidFill>
                  <a:schemeClr val="dk1"/>
                </a:solidFill>
                <a:latin typeface="Arial"/>
                <a:ea typeface="Arial"/>
                <a:cs typeface="Arial"/>
                <a:sym typeface="Arial"/>
              </a:defRPr>
            </a:lvl4pPr>
            <a:lvl5pPr indent="0" lvl="4" marL="0" algn="r">
              <a:buClr>
                <a:schemeClr val="dk1"/>
              </a:buClr>
              <a:buSzPts val="750"/>
              <a:buFont typeface="Arial"/>
              <a:buNone/>
              <a:defRPr b="0" i="0" sz="750">
                <a:solidFill>
                  <a:schemeClr val="dk1"/>
                </a:solidFill>
                <a:latin typeface="Arial"/>
                <a:ea typeface="Arial"/>
                <a:cs typeface="Arial"/>
                <a:sym typeface="Arial"/>
              </a:defRPr>
            </a:lvl5pPr>
            <a:lvl6pPr indent="0" lvl="5" marL="0" algn="r">
              <a:buClr>
                <a:schemeClr val="dk1"/>
              </a:buClr>
              <a:buSzPts val="750"/>
              <a:buFont typeface="Arial"/>
              <a:buNone/>
              <a:defRPr b="0" i="0" sz="750">
                <a:solidFill>
                  <a:schemeClr val="dk1"/>
                </a:solidFill>
                <a:latin typeface="Arial"/>
                <a:ea typeface="Arial"/>
                <a:cs typeface="Arial"/>
                <a:sym typeface="Arial"/>
              </a:defRPr>
            </a:lvl6pPr>
            <a:lvl7pPr indent="0" lvl="6" marL="0" algn="r">
              <a:buClr>
                <a:schemeClr val="dk1"/>
              </a:buClr>
              <a:buSzPts val="750"/>
              <a:buFont typeface="Arial"/>
              <a:buNone/>
              <a:defRPr b="0" i="0" sz="750">
                <a:solidFill>
                  <a:schemeClr val="dk1"/>
                </a:solidFill>
                <a:latin typeface="Arial"/>
                <a:ea typeface="Arial"/>
                <a:cs typeface="Arial"/>
                <a:sym typeface="Arial"/>
              </a:defRPr>
            </a:lvl7pPr>
            <a:lvl8pPr indent="0" lvl="7" marL="0" algn="r">
              <a:buClr>
                <a:schemeClr val="dk1"/>
              </a:buClr>
              <a:buSzPts val="750"/>
              <a:buFont typeface="Arial"/>
              <a:buNone/>
              <a:defRPr b="0" i="0" sz="750">
                <a:solidFill>
                  <a:schemeClr val="dk1"/>
                </a:solidFill>
                <a:latin typeface="Arial"/>
                <a:ea typeface="Arial"/>
                <a:cs typeface="Arial"/>
                <a:sym typeface="Arial"/>
              </a:defRPr>
            </a:lvl8pPr>
            <a:lvl9pPr indent="0" lvl="8" marL="0" algn="r">
              <a:buClr>
                <a:schemeClr val="dk1"/>
              </a:buClr>
              <a:buSzPts val="750"/>
              <a:buFont typeface="Arial"/>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3" name="Shape 363"/>
        <p:cNvGrpSpPr/>
        <p:nvPr/>
      </p:nvGrpSpPr>
      <p:grpSpPr>
        <a:xfrm>
          <a:off x="0" y="0"/>
          <a:ext cx="0" cy="0"/>
          <a:chOff x="0" y="0"/>
          <a:chExt cx="0" cy="0"/>
        </a:xfrm>
      </p:grpSpPr>
      <p:sp>
        <p:nvSpPr>
          <p:cNvPr id="364" name="Google Shape;364;p60"/>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B9CAC"/>
              </a:buClr>
              <a:buSzPts val="14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5" name="Google Shape;365;p60"/>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1067"/>
              </a:spcBef>
              <a:spcAft>
                <a:spcPts val="0"/>
              </a:spcAft>
              <a:buClr>
                <a:srgbClr val="7F7F7F"/>
              </a:buClr>
              <a:buSzPts val="1400"/>
              <a:buChar char="●"/>
              <a:defRPr/>
            </a:lvl1pPr>
            <a:lvl2pPr indent="-317500" lvl="1" marL="914400" algn="l">
              <a:lnSpc>
                <a:spcPct val="90000"/>
              </a:lnSpc>
              <a:spcBef>
                <a:spcPts val="1600"/>
              </a:spcBef>
              <a:spcAft>
                <a:spcPts val="0"/>
              </a:spcAft>
              <a:buClr>
                <a:srgbClr val="7F7F7F"/>
              </a:buClr>
              <a:buSzPts val="1400"/>
              <a:buChar char="○"/>
              <a:defRPr/>
            </a:lvl2pPr>
            <a:lvl3pPr indent="-317500" lvl="2" marL="1371600" algn="l">
              <a:lnSpc>
                <a:spcPct val="90000"/>
              </a:lnSpc>
              <a:spcBef>
                <a:spcPts val="1600"/>
              </a:spcBef>
              <a:spcAft>
                <a:spcPts val="0"/>
              </a:spcAft>
              <a:buClr>
                <a:srgbClr val="7F7F7F"/>
              </a:buClr>
              <a:buSzPts val="1400"/>
              <a:buChar char="■"/>
              <a:defRPr/>
            </a:lvl3pPr>
            <a:lvl4pPr indent="-317500" lvl="3" marL="1828800" algn="l">
              <a:lnSpc>
                <a:spcPct val="90000"/>
              </a:lnSpc>
              <a:spcBef>
                <a:spcPts val="1600"/>
              </a:spcBef>
              <a:spcAft>
                <a:spcPts val="0"/>
              </a:spcAft>
              <a:buClr>
                <a:srgbClr val="7F7F7F"/>
              </a:buClr>
              <a:buSzPts val="1400"/>
              <a:buChar char="●"/>
              <a:defRPr/>
            </a:lvl4pPr>
            <a:lvl5pPr indent="-317500" lvl="4" marL="2286000" algn="l">
              <a:lnSpc>
                <a:spcPct val="90000"/>
              </a:lnSpc>
              <a:spcBef>
                <a:spcPts val="1600"/>
              </a:spcBef>
              <a:spcAft>
                <a:spcPts val="0"/>
              </a:spcAft>
              <a:buClr>
                <a:srgbClr val="7F7F7F"/>
              </a:buClr>
              <a:buSzPts val="1400"/>
              <a:buChar char="○"/>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366" name="Google Shape;366;p60"/>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chemeClr val="dk1"/>
              </a:buClr>
              <a:buSzPts val="1100"/>
              <a:buFont typeface="Arial"/>
              <a:buNone/>
              <a:defRPr sz="1467">
                <a:solidFill>
                  <a:schemeClr val="dk1"/>
                </a:solidFill>
                <a:latin typeface="Arial"/>
                <a:ea typeface="Arial"/>
                <a:cs typeface="Arial"/>
                <a:sym typeface="Arial"/>
              </a:defRPr>
            </a:lvl1pPr>
            <a:lvl2pPr lvl="1"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9pPr>
          </a:lstStyle>
          <a:p/>
        </p:txBody>
      </p:sp>
      <p:sp>
        <p:nvSpPr>
          <p:cNvPr id="367" name="Google Shape;367;p60"/>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Clr>
                <a:schemeClr val="dk1"/>
              </a:buClr>
              <a:buSzPts val="1100"/>
              <a:buFont typeface="Arial"/>
              <a:buNone/>
              <a:defRPr sz="1467">
                <a:solidFill>
                  <a:schemeClr val="dk1"/>
                </a:solidFill>
                <a:latin typeface="Arial"/>
                <a:ea typeface="Arial"/>
                <a:cs typeface="Arial"/>
                <a:sym typeface="Arial"/>
              </a:defRPr>
            </a:lvl1pPr>
            <a:lvl2pPr lvl="1"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9pPr>
          </a:lstStyle>
          <a:p/>
        </p:txBody>
      </p:sp>
      <p:sp>
        <p:nvSpPr>
          <p:cNvPr id="368" name="Google Shape;368;p60"/>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rmAutofit/>
          </a:bodyPr>
          <a:lstStyle>
            <a:lvl1pPr indent="0" lvl="0" marL="0" algn="r">
              <a:spcBef>
                <a:spcPts val="0"/>
              </a:spcBef>
              <a:buClr>
                <a:schemeClr val="dk1"/>
              </a:buClr>
              <a:buSzPts val="750"/>
              <a:buFont typeface="Arial"/>
              <a:buNone/>
              <a:defRPr b="0" i="0" sz="750">
                <a:solidFill>
                  <a:schemeClr val="dk1"/>
                </a:solidFill>
                <a:latin typeface="Arial"/>
                <a:ea typeface="Arial"/>
                <a:cs typeface="Arial"/>
                <a:sym typeface="Arial"/>
              </a:defRPr>
            </a:lvl1pPr>
            <a:lvl2pPr indent="0" lvl="1" marL="0" algn="r">
              <a:spcBef>
                <a:spcPts val="0"/>
              </a:spcBef>
              <a:buClr>
                <a:schemeClr val="dk1"/>
              </a:buClr>
              <a:buSzPts val="750"/>
              <a:buFont typeface="Arial"/>
              <a:buNone/>
              <a:defRPr b="0" i="0" sz="750">
                <a:solidFill>
                  <a:schemeClr val="dk1"/>
                </a:solidFill>
                <a:latin typeface="Arial"/>
                <a:ea typeface="Arial"/>
                <a:cs typeface="Arial"/>
                <a:sym typeface="Arial"/>
              </a:defRPr>
            </a:lvl2pPr>
            <a:lvl3pPr indent="0" lvl="2" marL="0" algn="r">
              <a:spcBef>
                <a:spcPts val="0"/>
              </a:spcBef>
              <a:buClr>
                <a:schemeClr val="dk1"/>
              </a:buClr>
              <a:buSzPts val="750"/>
              <a:buFont typeface="Arial"/>
              <a:buNone/>
              <a:defRPr b="0" i="0" sz="750">
                <a:solidFill>
                  <a:schemeClr val="dk1"/>
                </a:solidFill>
                <a:latin typeface="Arial"/>
                <a:ea typeface="Arial"/>
                <a:cs typeface="Arial"/>
                <a:sym typeface="Arial"/>
              </a:defRPr>
            </a:lvl3pPr>
            <a:lvl4pPr indent="0" lvl="3" marL="0" algn="r">
              <a:spcBef>
                <a:spcPts val="0"/>
              </a:spcBef>
              <a:buClr>
                <a:schemeClr val="dk1"/>
              </a:buClr>
              <a:buSzPts val="750"/>
              <a:buFont typeface="Arial"/>
              <a:buNone/>
              <a:defRPr b="0" i="0" sz="750">
                <a:solidFill>
                  <a:schemeClr val="dk1"/>
                </a:solidFill>
                <a:latin typeface="Arial"/>
                <a:ea typeface="Arial"/>
                <a:cs typeface="Arial"/>
                <a:sym typeface="Arial"/>
              </a:defRPr>
            </a:lvl4pPr>
            <a:lvl5pPr indent="0" lvl="4" marL="0" algn="r">
              <a:spcBef>
                <a:spcPts val="0"/>
              </a:spcBef>
              <a:buClr>
                <a:schemeClr val="dk1"/>
              </a:buClr>
              <a:buSzPts val="750"/>
              <a:buFont typeface="Arial"/>
              <a:buNone/>
              <a:defRPr b="0" i="0" sz="750">
                <a:solidFill>
                  <a:schemeClr val="dk1"/>
                </a:solidFill>
                <a:latin typeface="Arial"/>
                <a:ea typeface="Arial"/>
                <a:cs typeface="Arial"/>
                <a:sym typeface="Arial"/>
              </a:defRPr>
            </a:lvl5pPr>
            <a:lvl6pPr indent="0" lvl="5" marL="0" algn="r">
              <a:spcBef>
                <a:spcPts val="0"/>
              </a:spcBef>
              <a:buClr>
                <a:schemeClr val="dk1"/>
              </a:buClr>
              <a:buSzPts val="750"/>
              <a:buFont typeface="Arial"/>
              <a:buNone/>
              <a:defRPr b="0" i="0" sz="750">
                <a:solidFill>
                  <a:schemeClr val="dk1"/>
                </a:solidFill>
                <a:latin typeface="Arial"/>
                <a:ea typeface="Arial"/>
                <a:cs typeface="Arial"/>
                <a:sym typeface="Arial"/>
              </a:defRPr>
            </a:lvl6pPr>
            <a:lvl7pPr indent="0" lvl="6" marL="0" algn="r">
              <a:spcBef>
                <a:spcPts val="0"/>
              </a:spcBef>
              <a:buClr>
                <a:schemeClr val="dk1"/>
              </a:buClr>
              <a:buSzPts val="750"/>
              <a:buFont typeface="Arial"/>
              <a:buNone/>
              <a:defRPr b="0" i="0" sz="750">
                <a:solidFill>
                  <a:schemeClr val="dk1"/>
                </a:solidFill>
                <a:latin typeface="Arial"/>
                <a:ea typeface="Arial"/>
                <a:cs typeface="Arial"/>
                <a:sym typeface="Arial"/>
              </a:defRPr>
            </a:lvl7pPr>
            <a:lvl8pPr indent="0" lvl="7" marL="0" algn="r">
              <a:spcBef>
                <a:spcPts val="0"/>
              </a:spcBef>
              <a:buClr>
                <a:schemeClr val="dk1"/>
              </a:buClr>
              <a:buSzPts val="750"/>
              <a:buFont typeface="Arial"/>
              <a:buNone/>
              <a:defRPr b="0" i="0" sz="750">
                <a:solidFill>
                  <a:schemeClr val="dk1"/>
                </a:solidFill>
                <a:latin typeface="Arial"/>
                <a:ea typeface="Arial"/>
                <a:cs typeface="Arial"/>
                <a:sym typeface="Arial"/>
              </a:defRPr>
            </a:lvl8pPr>
            <a:lvl9pPr indent="0" lvl="8" marL="0" algn="r">
              <a:spcBef>
                <a:spcPts val="0"/>
              </a:spcBef>
              <a:buClr>
                <a:schemeClr val="dk1"/>
              </a:buClr>
              <a:buSzPts val="750"/>
              <a:buFont typeface="Arial"/>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374" name="Shape 374"/>
        <p:cNvGrpSpPr/>
        <p:nvPr/>
      </p:nvGrpSpPr>
      <p:grpSpPr>
        <a:xfrm>
          <a:off x="0" y="0"/>
          <a:ext cx="0" cy="0"/>
          <a:chOff x="0" y="0"/>
          <a:chExt cx="0" cy="0"/>
        </a:xfrm>
      </p:grpSpPr>
      <p:sp>
        <p:nvSpPr>
          <p:cNvPr id="375" name="Google Shape;375;p62"/>
          <p:cNvSpPr txBox="1"/>
          <p:nvPr>
            <p:ph idx="1" type="body"/>
          </p:nvPr>
        </p:nvSpPr>
        <p:spPr>
          <a:xfrm>
            <a:off x="371475" y="1130400"/>
            <a:ext cx="11447455"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200"/>
              <a:buNone/>
              <a:defRPr b="0" i="0" sz="1200" cap="none">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6" name="Google Shape;376;p62"/>
          <p:cNvSpPr/>
          <p:nvPr>
            <p:ph idx="2" type="pic"/>
          </p:nvPr>
        </p:nvSpPr>
        <p:spPr>
          <a:xfrm>
            <a:off x="0" y="3599329"/>
            <a:ext cx="1631888" cy="3169024"/>
          </a:xfrm>
          <a:prstGeom prst="rect">
            <a:avLst/>
          </a:prstGeom>
          <a:solidFill>
            <a:srgbClr val="F2F2F2"/>
          </a:solidFill>
          <a:ln>
            <a:noFill/>
          </a:ln>
        </p:spPr>
      </p:sp>
      <p:sp>
        <p:nvSpPr>
          <p:cNvPr id="377" name="Google Shape;377;p62"/>
          <p:cNvSpPr/>
          <p:nvPr>
            <p:ph idx="3" type="pic"/>
          </p:nvPr>
        </p:nvSpPr>
        <p:spPr>
          <a:xfrm>
            <a:off x="1631950" y="3599329"/>
            <a:ext cx="1295400" cy="3169024"/>
          </a:xfrm>
          <a:prstGeom prst="rect">
            <a:avLst/>
          </a:prstGeom>
          <a:solidFill>
            <a:srgbClr val="F2F2F2"/>
          </a:solidFill>
          <a:ln>
            <a:noFill/>
          </a:ln>
        </p:spPr>
      </p:sp>
      <p:sp>
        <p:nvSpPr>
          <p:cNvPr id="378" name="Google Shape;378;p62"/>
          <p:cNvSpPr/>
          <p:nvPr>
            <p:ph idx="4" type="pic"/>
          </p:nvPr>
        </p:nvSpPr>
        <p:spPr>
          <a:xfrm>
            <a:off x="2927349" y="3599329"/>
            <a:ext cx="1260475" cy="3169024"/>
          </a:xfrm>
          <a:prstGeom prst="rect">
            <a:avLst/>
          </a:prstGeom>
          <a:solidFill>
            <a:srgbClr val="F2F2F2"/>
          </a:solidFill>
          <a:ln>
            <a:noFill/>
          </a:ln>
        </p:spPr>
      </p:sp>
      <p:sp>
        <p:nvSpPr>
          <p:cNvPr id="379" name="Google Shape;379;p62"/>
          <p:cNvSpPr/>
          <p:nvPr>
            <p:ph idx="5" type="pic"/>
          </p:nvPr>
        </p:nvSpPr>
        <p:spPr>
          <a:xfrm>
            <a:off x="4187825" y="3599329"/>
            <a:ext cx="1260475" cy="3169024"/>
          </a:xfrm>
          <a:prstGeom prst="rect">
            <a:avLst/>
          </a:prstGeom>
          <a:solidFill>
            <a:srgbClr val="F2F2F2"/>
          </a:solidFill>
          <a:ln>
            <a:noFill/>
          </a:ln>
        </p:spPr>
      </p:sp>
      <p:sp>
        <p:nvSpPr>
          <p:cNvPr id="380" name="Google Shape;380;p62"/>
          <p:cNvSpPr/>
          <p:nvPr>
            <p:ph idx="6" type="pic"/>
          </p:nvPr>
        </p:nvSpPr>
        <p:spPr>
          <a:xfrm>
            <a:off x="5448300" y="3599329"/>
            <a:ext cx="6743700" cy="3169024"/>
          </a:xfrm>
          <a:prstGeom prst="rect">
            <a:avLst/>
          </a:prstGeom>
          <a:solidFill>
            <a:srgbClr val="F2F2F2"/>
          </a:solidFill>
          <a:ln>
            <a:noFill/>
          </a:ln>
        </p:spPr>
      </p:sp>
      <p:sp>
        <p:nvSpPr>
          <p:cNvPr id="381" name="Google Shape;381;p62"/>
          <p:cNvSpPr txBox="1"/>
          <p:nvPr>
            <p:ph type="title"/>
          </p:nvPr>
        </p:nvSpPr>
        <p:spPr>
          <a:xfrm>
            <a:off x="371476" y="1494872"/>
            <a:ext cx="11449050" cy="20952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2" name="Google Shape;382;p62"/>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383" name="Google Shape;383;p62"/>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384" name="Google Shape;384;p62"/>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385" name="Google Shape;385;p62"/>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386" name="Google Shape;386;p62"/>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387" name="Google Shape;387;p6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Content">
  <p:cSld name="*Section Header + Content">
    <p:bg>
      <p:bgPr>
        <a:solidFill>
          <a:schemeClr val="lt1"/>
        </a:solidFill>
      </p:bgPr>
    </p:bg>
    <p:spTree>
      <p:nvGrpSpPr>
        <p:cNvPr id="388" name="Shape 388"/>
        <p:cNvGrpSpPr/>
        <p:nvPr/>
      </p:nvGrpSpPr>
      <p:grpSpPr>
        <a:xfrm>
          <a:off x="0" y="0"/>
          <a:ext cx="0" cy="0"/>
          <a:chOff x="0" y="0"/>
          <a:chExt cx="0" cy="0"/>
        </a:xfrm>
      </p:grpSpPr>
      <p:sp>
        <p:nvSpPr>
          <p:cNvPr id="389" name="Google Shape;389;p63"/>
          <p:cNvSpPr txBox="1"/>
          <p:nvPr>
            <p:ph type="title"/>
          </p:nvPr>
        </p:nvSpPr>
        <p:spPr>
          <a:xfrm>
            <a:off x="371475" y="1533833"/>
            <a:ext cx="4464100" cy="204099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600"/>
              <a:buFont typeface="Arial"/>
              <a:buNone/>
              <a:defRPr b="0" i="0"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0" name="Google Shape;390;p63"/>
          <p:cNvSpPr txBox="1"/>
          <p:nvPr>
            <p:ph idx="1" type="body"/>
          </p:nvPr>
        </p:nvSpPr>
        <p:spPr>
          <a:xfrm>
            <a:off x="5448300" y="1533833"/>
            <a:ext cx="6372225" cy="204099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rgbClr val="8C8C8C"/>
              </a:buClr>
              <a:buSzPts val="2000"/>
              <a:buNone/>
              <a:defRPr sz="2000">
                <a:solidFill>
                  <a:srgbClr val="8C8C8C"/>
                </a:solidFill>
              </a:defRPr>
            </a:lvl2pPr>
            <a:lvl3pPr indent="-228600" lvl="2" marL="1371600" algn="l">
              <a:lnSpc>
                <a:spcPct val="120000"/>
              </a:lnSpc>
              <a:spcBef>
                <a:spcPts val="500"/>
              </a:spcBef>
              <a:spcAft>
                <a:spcPts val="0"/>
              </a:spcAft>
              <a:buClr>
                <a:srgbClr val="8C8C8C"/>
              </a:buClr>
              <a:buSzPts val="1800"/>
              <a:buNone/>
              <a:defRPr sz="1800">
                <a:solidFill>
                  <a:srgbClr val="8C8C8C"/>
                </a:solidFill>
              </a:defRPr>
            </a:lvl3pPr>
            <a:lvl4pPr indent="-228600" lvl="3" marL="1828800" algn="l">
              <a:lnSpc>
                <a:spcPct val="120000"/>
              </a:lnSpc>
              <a:spcBef>
                <a:spcPts val="500"/>
              </a:spcBef>
              <a:spcAft>
                <a:spcPts val="0"/>
              </a:spcAft>
              <a:buClr>
                <a:srgbClr val="8C8C8C"/>
              </a:buClr>
              <a:buSzPts val="1600"/>
              <a:buNone/>
              <a:defRPr sz="1600">
                <a:solidFill>
                  <a:srgbClr val="8C8C8C"/>
                </a:solidFill>
              </a:defRPr>
            </a:lvl4pPr>
            <a:lvl5pPr indent="-228600" lvl="4" marL="2286000" algn="l">
              <a:lnSpc>
                <a:spcPct val="120000"/>
              </a:lnSpc>
              <a:spcBef>
                <a:spcPts val="500"/>
              </a:spcBef>
              <a:spcAft>
                <a:spcPts val="0"/>
              </a:spcAft>
              <a:buClr>
                <a:srgbClr val="8C8C8C"/>
              </a:buClr>
              <a:buSzPts val="1600"/>
              <a:buNone/>
              <a:defRPr sz="1600">
                <a:solidFill>
                  <a:srgbClr val="8C8C8C"/>
                </a:solidFill>
              </a:defRPr>
            </a:lvl5pPr>
            <a:lvl6pPr indent="-228600" lvl="5" marL="2743200" algn="l">
              <a:lnSpc>
                <a:spcPct val="90000"/>
              </a:lnSpc>
              <a:spcBef>
                <a:spcPts val="500"/>
              </a:spcBef>
              <a:spcAft>
                <a:spcPts val="0"/>
              </a:spcAft>
              <a:buClr>
                <a:srgbClr val="8C8C8C"/>
              </a:buClr>
              <a:buSzPts val="1600"/>
              <a:buNone/>
              <a:defRPr sz="1600">
                <a:solidFill>
                  <a:srgbClr val="8C8C8C"/>
                </a:solidFill>
              </a:defRPr>
            </a:lvl6pPr>
            <a:lvl7pPr indent="-228600" lvl="6" marL="3200400" algn="l">
              <a:lnSpc>
                <a:spcPct val="90000"/>
              </a:lnSpc>
              <a:spcBef>
                <a:spcPts val="500"/>
              </a:spcBef>
              <a:spcAft>
                <a:spcPts val="0"/>
              </a:spcAft>
              <a:buClr>
                <a:srgbClr val="8C8C8C"/>
              </a:buClr>
              <a:buSzPts val="1600"/>
              <a:buNone/>
              <a:defRPr sz="1600">
                <a:solidFill>
                  <a:srgbClr val="8C8C8C"/>
                </a:solidFill>
              </a:defRPr>
            </a:lvl7pPr>
            <a:lvl8pPr indent="-228600" lvl="7" marL="3657600" algn="l">
              <a:lnSpc>
                <a:spcPct val="90000"/>
              </a:lnSpc>
              <a:spcBef>
                <a:spcPts val="500"/>
              </a:spcBef>
              <a:spcAft>
                <a:spcPts val="0"/>
              </a:spcAft>
              <a:buClr>
                <a:srgbClr val="8C8C8C"/>
              </a:buClr>
              <a:buSzPts val="1600"/>
              <a:buNone/>
              <a:defRPr sz="1600">
                <a:solidFill>
                  <a:srgbClr val="8C8C8C"/>
                </a:solidFill>
              </a:defRPr>
            </a:lvl8pPr>
            <a:lvl9pPr indent="-228600" lvl="8" marL="4114800" algn="l">
              <a:lnSpc>
                <a:spcPct val="90000"/>
              </a:lnSpc>
              <a:spcBef>
                <a:spcPts val="500"/>
              </a:spcBef>
              <a:spcAft>
                <a:spcPts val="0"/>
              </a:spcAft>
              <a:buClr>
                <a:srgbClr val="8C8C8C"/>
              </a:buClr>
              <a:buSzPts val="1600"/>
              <a:buNone/>
              <a:defRPr sz="1600">
                <a:solidFill>
                  <a:srgbClr val="8C8C8C"/>
                </a:solidFill>
              </a:defRPr>
            </a:lvl9pPr>
          </a:lstStyle>
          <a:p/>
        </p:txBody>
      </p:sp>
      <p:sp>
        <p:nvSpPr>
          <p:cNvPr id="391" name="Google Shape;391;p63"/>
          <p:cNvSpPr txBox="1"/>
          <p:nvPr>
            <p:ph idx="2" type="body"/>
          </p:nvPr>
        </p:nvSpPr>
        <p:spPr>
          <a:xfrm>
            <a:off x="371475" y="1129552"/>
            <a:ext cx="4464100" cy="252823"/>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200"/>
              <a:buNone/>
              <a:defRPr b="0" i="0" sz="1200" cap="none">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2" name="Google Shape;392;p63"/>
          <p:cNvSpPr txBox="1"/>
          <p:nvPr>
            <p:ph idx="12" type="sldNum"/>
          </p:nvPr>
        </p:nvSpPr>
        <p:spPr>
          <a:xfrm>
            <a:off x="11460525" y="219075"/>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93" name="Google Shape;393;p63"/>
          <p:cNvSpPr/>
          <p:nvPr>
            <p:ph idx="3" type="pic"/>
          </p:nvPr>
        </p:nvSpPr>
        <p:spPr>
          <a:xfrm>
            <a:off x="0" y="3599329"/>
            <a:ext cx="1631888" cy="3169024"/>
          </a:xfrm>
          <a:prstGeom prst="rect">
            <a:avLst/>
          </a:prstGeom>
          <a:solidFill>
            <a:srgbClr val="F2F2F2"/>
          </a:solidFill>
          <a:ln>
            <a:noFill/>
          </a:ln>
        </p:spPr>
      </p:sp>
      <p:sp>
        <p:nvSpPr>
          <p:cNvPr id="394" name="Google Shape;394;p63"/>
          <p:cNvSpPr/>
          <p:nvPr>
            <p:ph idx="4" type="pic"/>
          </p:nvPr>
        </p:nvSpPr>
        <p:spPr>
          <a:xfrm>
            <a:off x="1631950" y="3599329"/>
            <a:ext cx="1295400" cy="3169024"/>
          </a:xfrm>
          <a:prstGeom prst="rect">
            <a:avLst/>
          </a:prstGeom>
          <a:solidFill>
            <a:srgbClr val="F2F2F2"/>
          </a:solidFill>
          <a:ln>
            <a:noFill/>
          </a:ln>
        </p:spPr>
      </p:sp>
      <p:sp>
        <p:nvSpPr>
          <p:cNvPr id="395" name="Google Shape;395;p63"/>
          <p:cNvSpPr/>
          <p:nvPr>
            <p:ph idx="5" type="pic"/>
          </p:nvPr>
        </p:nvSpPr>
        <p:spPr>
          <a:xfrm>
            <a:off x="2927349" y="3599329"/>
            <a:ext cx="1260475" cy="3169024"/>
          </a:xfrm>
          <a:prstGeom prst="rect">
            <a:avLst/>
          </a:prstGeom>
          <a:solidFill>
            <a:srgbClr val="F2F2F2"/>
          </a:solidFill>
          <a:ln>
            <a:noFill/>
          </a:ln>
        </p:spPr>
      </p:sp>
      <p:sp>
        <p:nvSpPr>
          <p:cNvPr id="396" name="Google Shape;396;p63"/>
          <p:cNvSpPr/>
          <p:nvPr>
            <p:ph idx="6" type="pic"/>
          </p:nvPr>
        </p:nvSpPr>
        <p:spPr>
          <a:xfrm>
            <a:off x="4187825" y="3599329"/>
            <a:ext cx="1260475" cy="3169024"/>
          </a:xfrm>
          <a:prstGeom prst="rect">
            <a:avLst/>
          </a:prstGeom>
          <a:solidFill>
            <a:srgbClr val="F2F2F2"/>
          </a:solidFill>
          <a:ln>
            <a:noFill/>
          </a:ln>
        </p:spPr>
      </p:sp>
      <p:sp>
        <p:nvSpPr>
          <p:cNvPr id="397" name="Google Shape;397;p63"/>
          <p:cNvSpPr/>
          <p:nvPr>
            <p:ph idx="7" type="pic"/>
          </p:nvPr>
        </p:nvSpPr>
        <p:spPr>
          <a:xfrm>
            <a:off x="5448300" y="3599329"/>
            <a:ext cx="6743700" cy="3169024"/>
          </a:xfrm>
          <a:prstGeom prst="rect">
            <a:avLst/>
          </a:prstGeom>
          <a:solidFill>
            <a:srgbClr val="F2F2F2"/>
          </a:solidFill>
          <a:ln>
            <a:noFill/>
          </a:ln>
        </p:spPr>
      </p:sp>
      <p:sp>
        <p:nvSpPr>
          <p:cNvPr id="398" name="Google Shape;398;p63"/>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399" name="Google Shape;399;p63"/>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00" name="Google Shape;400;p63"/>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01" name="Google Shape;401;p63"/>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02" name="Google Shape;402;p63"/>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Nortal Space)" showMasterSp="0">
  <p:cSld name="*Section Header (Nortal Space)">
    <p:bg>
      <p:bgPr>
        <a:solidFill>
          <a:schemeClr val="accent4"/>
        </a:solidFill>
      </p:bgPr>
    </p:bg>
    <p:spTree>
      <p:nvGrpSpPr>
        <p:cNvPr id="403" name="Shape 403"/>
        <p:cNvGrpSpPr/>
        <p:nvPr/>
      </p:nvGrpSpPr>
      <p:grpSpPr>
        <a:xfrm>
          <a:off x="0" y="0"/>
          <a:ext cx="0" cy="0"/>
          <a:chOff x="0" y="0"/>
          <a:chExt cx="0" cy="0"/>
        </a:xfrm>
      </p:grpSpPr>
      <p:sp>
        <p:nvSpPr>
          <p:cNvPr id="404" name="Google Shape;404;p64"/>
          <p:cNvSpPr txBox="1"/>
          <p:nvPr>
            <p:ph idx="1" type="body"/>
          </p:nvPr>
        </p:nvSpPr>
        <p:spPr>
          <a:xfrm>
            <a:off x="371475" y="1130400"/>
            <a:ext cx="11448215"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rgbClr val="F2F2F2"/>
              </a:buClr>
              <a:buSzPts val="1200"/>
              <a:buNone/>
              <a:defRPr b="0" i="0" sz="1200" cap="none">
                <a:solidFill>
                  <a:srgbClr val="F2F2F2"/>
                </a:solidFill>
                <a:latin typeface="Arial"/>
                <a:ea typeface="Arial"/>
                <a:cs typeface="Arial"/>
                <a:sym typeface="Arial"/>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5" name="Google Shape;405;p64"/>
          <p:cNvSpPr txBox="1"/>
          <p:nvPr>
            <p:ph idx="2" type="body"/>
          </p:nvPr>
        </p:nvSpPr>
        <p:spPr>
          <a:xfrm>
            <a:off x="371475" y="4365625"/>
            <a:ext cx="11448215" cy="93503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rgbClr val="F2F2F2"/>
              </a:buClr>
              <a:buSzPts val="1600"/>
              <a:buNone/>
              <a:defRPr b="0" i="0" sz="1600">
                <a:solidFill>
                  <a:srgbClr val="F2F2F2"/>
                </a:solidFill>
                <a:latin typeface="Arial"/>
                <a:ea typeface="Arial"/>
                <a:cs typeface="Arial"/>
                <a:sym typeface="Arial"/>
              </a:defRPr>
            </a:lvl1pPr>
            <a:lvl2pPr indent="-228600" lvl="1" marL="914400" algn="l">
              <a:lnSpc>
                <a:spcPct val="120000"/>
              </a:lnSpc>
              <a:spcBef>
                <a:spcPts val="500"/>
              </a:spcBef>
              <a:spcAft>
                <a:spcPts val="0"/>
              </a:spcAft>
              <a:buClr>
                <a:schemeClr val="lt1"/>
              </a:buClr>
              <a:buSzPts val="2000"/>
              <a:buNone/>
              <a:defRPr sz="2000">
                <a:solidFill>
                  <a:schemeClr val="lt1"/>
                </a:solidFill>
              </a:defRPr>
            </a:lvl2pPr>
            <a:lvl3pPr indent="-228600" lvl="2" marL="1371600" algn="l">
              <a:lnSpc>
                <a:spcPct val="120000"/>
              </a:lnSpc>
              <a:spcBef>
                <a:spcPts val="500"/>
              </a:spcBef>
              <a:spcAft>
                <a:spcPts val="0"/>
              </a:spcAft>
              <a:buClr>
                <a:schemeClr val="lt1"/>
              </a:buClr>
              <a:buSzPts val="1800"/>
              <a:buNone/>
              <a:defRPr sz="1800">
                <a:solidFill>
                  <a:schemeClr val="lt1"/>
                </a:solidFill>
              </a:defRPr>
            </a:lvl3pPr>
            <a:lvl4pPr indent="-228600" lvl="3" marL="1828800" algn="l">
              <a:lnSpc>
                <a:spcPct val="120000"/>
              </a:lnSpc>
              <a:spcBef>
                <a:spcPts val="500"/>
              </a:spcBef>
              <a:spcAft>
                <a:spcPts val="0"/>
              </a:spcAft>
              <a:buClr>
                <a:schemeClr val="lt1"/>
              </a:buClr>
              <a:buSzPts val="1600"/>
              <a:buNone/>
              <a:defRPr sz="1600">
                <a:solidFill>
                  <a:schemeClr val="lt1"/>
                </a:solidFill>
              </a:defRPr>
            </a:lvl4pPr>
            <a:lvl5pPr indent="-228600" lvl="4" marL="2286000" algn="l">
              <a:lnSpc>
                <a:spcPct val="12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406" name="Google Shape;406;p64"/>
          <p:cNvSpPr txBox="1"/>
          <p:nvPr>
            <p:ph type="title"/>
          </p:nvPr>
        </p:nvSpPr>
        <p:spPr>
          <a:xfrm>
            <a:off x="371475" y="1412876"/>
            <a:ext cx="11449050" cy="2941864"/>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accent3"/>
              </a:buClr>
              <a:buSzPts val="6500"/>
              <a:buFont typeface="Arial"/>
              <a:buNone/>
              <a:defRPr b="0" i="0" sz="6500">
                <a:solidFill>
                  <a:schemeClr val="accent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7" name="Google Shape;407;p64"/>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408" name="Google Shape;408;p64"/>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409" name="Google Shape;409;p64"/>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410" name="Google Shape;410;p64"/>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411" name="Google Shape;411;p64"/>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lt1"/>
              </a:solidFill>
              <a:latin typeface="Arial"/>
              <a:ea typeface="Arial"/>
              <a:cs typeface="Arial"/>
              <a:sym typeface="Arial"/>
            </a:endParaRPr>
          </a:p>
        </p:txBody>
      </p:sp>
      <p:sp>
        <p:nvSpPr>
          <p:cNvPr id="412" name="Google Shape;412;p64"/>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lt1"/>
              </a:solidFill>
              <a:latin typeface="Arial"/>
              <a:ea typeface="Arial"/>
              <a:cs typeface="Arial"/>
              <a:sym typeface="Arial"/>
            </a:endParaRPr>
          </a:p>
        </p:txBody>
      </p:sp>
      <p:sp>
        <p:nvSpPr>
          <p:cNvPr id="413" name="Google Shape;413;p6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Piazza)">
  <p:cSld name="*Sub-Section Header (Piazza)">
    <p:bg>
      <p:bgPr>
        <a:solidFill>
          <a:schemeClr val="lt2"/>
        </a:solidFill>
      </p:bgPr>
    </p:bg>
    <p:spTree>
      <p:nvGrpSpPr>
        <p:cNvPr id="414" name="Shape 414"/>
        <p:cNvGrpSpPr/>
        <p:nvPr/>
      </p:nvGrpSpPr>
      <p:grpSpPr>
        <a:xfrm>
          <a:off x="0" y="0"/>
          <a:ext cx="0" cy="0"/>
          <a:chOff x="0" y="0"/>
          <a:chExt cx="0" cy="0"/>
        </a:xfrm>
      </p:grpSpPr>
      <p:grpSp>
        <p:nvGrpSpPr>
          <p:cNvPr id="415" name="Google Shape;415;p65"/>
          <p:cNvGrpSpPr/>
          <p:nvPr/>
        </p:nvGrpSpPr>
        <p:grpSpPr>
          <a:xfrm>
            <a:off x="1631951" y="0"/>
            <a:ext cx="8928100" cy="6858000"/>
            <a:chOff x="1499665" y="-342900"/>
            <a:chExt cx="9423400" cy="5486400"/>
          </a:xfrm>
        </p:grpSpPr>
        <p:cxnSp>
          <p:nvCxnSpPr>
            <p:cNvPr id="416" name="Google Shape;416;p65"/>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417" name="Google Shape;417;p65"/>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418" name="Google Shape;418;p65"/>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419" name="Google Shape;419;p65"/>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420" name="Google Shape;420;p65"/>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421" name="Google Shape;421;p65"/>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422" name="Google Shape;422;p65"/>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423" name="Google Shape;423;p65"/>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424" name="Google Shape;424;p65"/>
          <p:cNvSpPr txBox="1"/>
          <p:nvPr>
            <p:ph idx="1" type="body"/>
          </p:nvPr>
        </p:nvSpPr>
        <p:spPr>
          <a:xfrm>
            <a:off x="371475" y="4366800"/>
            <a:ext cx="11444960" cy="18288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600"/>
              <a:buNone/>
              <a:defRPr b="0" i="0" sz="1600">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rgbClr val="8C8C8C"/>
              </a:buClr>
              <a:buSzPts val="2000"/>
              <a:buNone/>
              <a:defRPr sz="2000">
                <a:solidFill>
                  <a:srgbClr val="8C8C8C"/>
                </a:solidFill>
              </a:defRPr>
            </a:lvl2pPr>
            <a:lvl3pPr indent="-228600" lvl="2" marL="1371600" algn="l">
              <a:lnSpc>
                <a:spcPct val="120000"/>
              </a:lnSpc>
              <a:spcBef>
                <a:spcPts val="500"/>
              </a:spcBef>
              <a:spcAft>
                <a:spcPts val="0"/>
              </a:spcAft>
              <a:buClr>
                <a:srgbClr val="8C8C8C"/>
              </a:buClr>
              <a:buSzPts val="1800"/>
              <a:buNone/>
              <a:defRPr sz="1800">
                <a:solidFill>
                  <a:srgbClr val="8C8C8C"/>
                </a:solidFill>
              </a:defRPr>
            </a:lvl3pPr>
            <a:lvl4pPr indent="-228600" lvl="3" marL="1828800" algn="l">
              <a:lnSpc>
                <a:spcPct val="120000"/>
              </a:lnSpc>
              <a:spcBef>
                <a:spcPts val="500"/>
              </a:spcBef>
              <a:spcAft>
                <a:spcPts val="0"/>
              </a:spcAft>
              <a:buClr>
                <a:srgbClr val="8C8C8C"/>
              </a:buClr>
              <a:buSzPts val="1600"/>
              <a:buNone/>
              <a:defRPr sz="1600">
                <a:solidFill>
                  <a:srgbClr val="8C8C8C"/>
                </a:solidFill>
              </a:defRPr>
            </a:lvl4pPr>
            <a:lvl5pPr indent="-228600" lvl="4" marL="2286000" algn="l">
              <a:lnSpc>
                <a:spcPct val="120000"/>
              </a:lnSpc>
              <a:spcBef>
                <a:spcPts val="500"/>
              </a:spcBef>
              <a:spcAft>
                <a:spcPts val="0"/>
              </a:spcAft>
              <a:buClr>
                <a:srgbClr val="8C8C8C"/>
              </a:buClr>
              <a:buSzPts val="1600"/>
              <a:buNone/>
              <a:defRPr sz="1600">
                <a:solidFill>
                  <a:srgbClr val="8C8C8C"/>
                </a:solidFill>
              </a:defRPr>
            </a:lvl5pPr>
            <a:lvl6pPr indent="-228600" lvl="5" marL="2743200" algn="l">
              <a:lnSpc>
                <a:spcPct val="90000"/>
              </a:lnSpc>
              <a:spcBef>
                <a:spcPts val="500"/>
              </a:spcBef>
              <a:spcAft>
                <a:spcPts val="0"/>
              </a:spcAft>
              <a:buClr>
                <a:srgbClr val="8C8C8C"/>
              </a:buClr>
              <a:buSzPts val="1600"/>
              <a:buNone/>
              <a:defRPr sz="1600">
                <a:solidFill>
                  <a:srgbClr val="8C8C8C"/>
                </a:solidFill>
              </a:defRPr>
            </a:lvl6pPr>
            <a:lvl7pPr indent="-228600" lvl="6" marL="3200400" algn="l">
              <a:lnSpc>
                <a:spcPct val="90000"/>
              </a:lnSpc>
              <a:spcBef>
                <a:spcPts val="500"/>
              </a:spcBef>
              <a:spcAft>
                <a:spcPts val="0"/>
              </a:spcAft>
              <a:buClr>
                <a:srgbClr val="8C8C8C"/>
              </a:buClr>
              <a:buSzPts val="1600"/>
              <a:buNone/>
              <a:defRPr sz="1600">
                <a:solidFill>
                  <a:srgbClr val="8C8C8C"/>
                </a:solidFill>
              </a:defRPr>
            </a:lvl7pPr>
            <a:lvl8pPr indent="-228600" lvl="7" marL="3657600" algn="l">
              <a:lnSpc>
                <a:spcPct val="90000"/>
              </a:lnSpc>
              <a:spcBef>
                <a:spcPts val="500"/>
              </a:spcBef>
              <a:spcAft>
                <a:spcPts val="0"/>
              </a:spcAft>
              <a:buClr>
                <a:srgbClr val="8C8C8C"/>
              </a:buClr>
              <a:buSzPts val="1600"/>
              <a:buNone/>
              <a:defRPr sz="1600">
                <a:solidFill>
                  <a:srgbClr val="8C8C8C"/>
                </a:solidFill>
              </a:defRPr>
            </a:lvl8pPr>
            <a:lvl9pPr indent="-228600" lvl="8" marL="4114800" algn="l">
              <a:lnSpc>
                <a:spcPct val="90000"/>
              </a:lnSpc>
              <a:spcBef>
                <a:spcPts val="500"/>
              </a:spcBef>
              <a:spcAft>
                <a:spcPts val="0"/>
              </a:spcAft>
              <a:buClr>
                <a:srgbClr val="8C8C8C"/>
              </a:buClr>
              <a:buSzPts val="1600"/>
              <a:buNone/>
              <a:defRPr sz="1600">
                <a:solidFill>
                  <a:srgbClr val="8C8C8C"/>
                </a:solidFill>
              </a:defRPr>
            </a:lvl9pPr>
          </a:lstStyle>
          <a:p/>
        </p:txBody>
      </p:sp>
      <p:sp>
        <p:nvSpPr>
          <p:cNvPr id="425" name="Google Shape;425;p65"/>
          <p:cNvSpPr txBox="1"/>
          <p:nvPr>
            <p:ph idx="2" type="body"/>
          </p:nvPr>
        </p:nvSpPr>
        <p:spPr>
          <a:xfrm>
            <a:off x="371475" y="1130400"/>
            <a:ext cx="11448214"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200"/>
              <a:buNone/>
              <a:defRPr b="0" i="0" sz="1200" cap="none">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65"/>
          <p:cNvSpPr txBox="1"/>
          <p:nvPr>
            <p:ph idx="12" type="sldNum"/>
          </p:nvPr>
        </p:nvSpPr>
        <p:spPr>
          <a:xfrm>
            <a:off x="11460525" y="219075"/>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27" name="Google Shape;427;p65"/>
          <p:cNvSpPr txBox="1"/>
          <p:nvPr>
            <p:ph type="title"/>
          </p:nvPr>
        </p:nvSpPr>
        <p:spPr>
          <a:xfrm>
            <a:off x="371475" y="1412875"/>
            <a:ext cx="11449050" cy="2952751"/>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65"/>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29" name="Google Shape;429;p65"/>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30" name="Google Shape;430;p65"/>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31" name="Google Shape;431;p65"/>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32" name="Google Shape;432;p65"/>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no seams)">
  <p:cSld name="*Sub-Section Header (no seams)">
    <p:bg>
      <p:bgPr>
        <a:solidFill>
          <a:schemeClr val="lt2"/>
        </a:solidFill>
      </p:bgPr>
    </p:bg>
    <p:spTree>
      <p:nvGrpSpPr>
        <p:cNvPr id="433" name="Shape 433"/>
        <p:cNvGrpSpPr/>
        <p:nvPr/>
      </p:nvGrpSpPr>
      <p:grpSpPr>
        <a:xfrm>
          <a:off x="0" y="0"/>
          <a:ext cx="0" cy="0"/>
          <a:chOff x="0" y="0"/>
          <a:chExt cx="0" cy="0"/>
        </a:xfrm>
      </p:grpSpPr>
      <p:sp>
        <p:nvSpPr>
          <p:cNvPr id="434" name="Google Shape;434;p66"/>
          <p:cNvSpPr txBox="1"/>
          <p:nvPr>
            <p:ph idx="1" type="body"/>
          </p:nvPr>
        </p:nvSpPr>
        <p:spPr>
          <a:xfrm>
            <a:off x="371475" y="4365625"/>
            <a:ext cx="11449050" cy="18288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600"/>
              <a:buNone/>
              <a:defRPr b="0" i="0" sz="1600">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rgbClr val="8C8C8C"/>
              </a:buClr>
              <a:buSzPts val="2000"/>
              <a:buNone/>
              <a:defRPr sz="2000">
                <a:solidFill>
                  <a:srgbClr val="8C8C8C"/>
                </a:solidFill>
              </a:defRPr>
            </a:lvl2pPr>
            <a:lvl3pPr indent="-228600" lvl="2" marL="1371600" algn="l">
              <a:lnSpc>
                <a:spcPct val="120000"/>
              </a:lnSpc>
              <a:spcBef>
                <a:spcPts val="500"/>
              </a:spcBef>
              <a:spcAft>
                <a:spcPts val="0"/>
              </a:spcAft>
              <a:buClr>
                <a:srgbClr val="8C8C8C"/>
              </a:buClr>
              <a:buSzPts val="1800"/>
              <a:buNone/>
              <a:defRPr sz="1800">
                <a:solidFill>
                  <a:srgbClr val="8C8C8C"/>
                </a:solidFill>
              </a:defRPr>
            </a:lvl3pPr>
            <a:lvl4pPr indent="-228600" lvl="3" marL="1828800" algn="l">
              <a:lnSpc>
                <a:spcPct val="120000"/>
              </a:lnSpc>
              <a:spcBef>
                <a:spcPts val="500"/>
              </a:spcBef>
              <a:spcAft>
                <a:spcPts val="0"/>
              </a:spcAft>
              <a:buClr>
                <a:srgbClr val="8C8C8C"/>
              </a:buClr>
              <a:buSzPts val="1600"/>
              <a:buNone/>
              <a:defRPr sz="1600">
                <a:solidFill>
                  <a:srgbClr val="8C8C8C"/>
                </a:solidFill>
              </a:defRPr>
            </a:lvl4pPr>
            <a:lvl5pPr indent="-228600" lvl="4" marL="2286000" algn="l">
              <a:lnSpc>
                <a:spcPct val="120000"/>
              </a:lnSpc>
              <a:spcBef>
                <a:spcPts val="500"/>
              </a:spcBef>
              <a:spcAft>
                <a:spcPts val="0"/>
              </a:spcAft>
              <a:buClr>
                <a:srgbClr val="8C8C8C"/>
              </a:buClr>
              <a:buSzPts val="1600"/>
              <a:buNone/>
              <a:defRPr sz="1600">
                <a:solidFill>
                  <a:srgbClr val="8C8C8C"/>
                </a:solidFill>
              </a:defRPr>
            </a:lvl5pPr>
            <a:lvl6pPr indent="-228600" lvl="5" marL="2743200" algn="l">
              <a:lnSpc>
                <a:spcPct val="90000"/>
              </a:lnSpc>
              <a:spcBef>
                <a:spcPts val="500"/>
              </a:spcBef>
              <a:spcAft>
                <a:spcPts val="0"/>
              </a:spcAft>
              <a:buClr>
                <a:srgbClr val="8C8C8C"/>
              </a:buClr>
              <a:buSzPts val="1600"/>
              <a:buNone/>
              <a:defRPr sz="1600">
                <a:solidFill>
                  <a:srgbClr val="8C8C8C"/>
                </a:solidFill>
              </a:defRPr>
            </a:lvl6pPr>
            <a:lvl7pPr indent="-228600" lvl="6" marL="3200400" algn="l">
              <a:lnSpc>
                <a:spcPct val="90000"/>
              </a:lnSpc>
              <a:spcBef>
                <a:spcPts val="500"/>
              </a:spcBef>
              <a:spcAft>
                <a:spcPts val="0"/>
              </a:spcAft>
              <a:buClr>
                <a:srgbClr val="8C8C8C"/>
              </a:buClr>
              <a:buSzPts val="1600"/>
              <a:buNone/>
              <a:defRPr sz="1600">
                <a:solidFill>
                  <a:srgbClr val="8C8C8C"/>
                </a:solidFill>
              </a:defRPr>
            </a:lvl7pPr>
            <a:lvl8pPr indent="-228600" lvl="7" marL="3657600" algn="l">
              <a:lnSpc>
                <a:spcPct val="90000"/>
              </a:lnSpc>
              <a:spcBef>
                <a:spcPts val="500"/>
              </a:spcBef>
              <a:spcAft>
                <a:spcPts val="0"/>
              </a:spcAft>
              <a:buClr>
                <a:srgbClr val="8C8C8C"/>
              </a:buClr>
              <a:buSzPts val="1600"/>
              <a:buNone/>
              <a:defRPr sz="1600">
                <a:solidFill>
                  <a:srgbClr val="8C8C8C"/>
                </a:solidFill>
              </a:defRPr>
            </a:lvl8pPr>
            <a:lvl9pPr indent="-228600" lvl="8" marL="4114800" algn="l">
              <a:lnSpc>
                <a:spcPct val="90000"/>
              </a:lnSpc>
              <a:spcBef>
                <a:spcPts val="500"/>
              </a:spcBef>
              <a:spcAft>
                <a:spcPts val="0"/>
              </a:spcAft>
              <a:buClr>
                <a:srgbClr val="8C8C8C"/>
              </a:buClr>
              <a:buSzPts val="1600"/>
              <a:buNone/>
              <a:defRPr sz="1600">
                <a:solidFill>
                  <a:srgbClr val="8C8C8C"/>
                </a:solidFill>
              </a:defRPr>
            </a:lvl9pPr>
          </a:lstStyle>
          <a:p/>
        </p:txBody>
      </p:sp>
      <p:sp>
        <p:nvSpPr>
          <p:cNvPr id="435" name="Google Shape;435;p66"/>
          <p:cNvSpPr txBox="1"/>
          <p:nvPr>
            <p:ph idx="2" type="body"/>
          </p:nvPr>
        </p:nvSpPr>
        <p:spPr>
          <a:xfrm>
            <a:off x="371475" y="1130400"/>
            <a:ext cx="11450987"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200"/>
              <a:buNone/>
              <a:defRPr b="0" i="0" sz="1200" cap="none">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66"/>
          <p:cNvSpPr txBox="1"/>
          <p:nvPr>
            <p:ph type="title"/>
          </p:nvPr>
        </p:nvSpPr>
        <p:spPr>
          <a:xfrm>
            <a:off x="371475" y="1412875"/>
            <a:ext cx="11449051" cy="2952751"/>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7" name="Google Shape;437;p66"/>
          <p:cNvSpPr txBox="1"/>
          <p:nvPr>
            <p:ph idx="12" type="sldNum"/>
          </p:nvPr>
        </p:nvSpPr>
        <p:spPr>
          <a:xfrm>
            <a:off x="11460525" y="219075"/>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8" name="Google Shape;438;p66"/>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39" name="Google Shape;439;p66"/>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40" name="Google Shape;440;p66"/>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41" name="Google Shape;441;p66"/>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42" name="Google Shape;442;p66"/>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ith Photo (without seams)" showMasterSp="0">
  <p:cSld name="*Cover with Photo (without seams)">
    <p:spTree>
      <p:nvGrpSpPr>
        <p:cNvPr id="48" name="Shape 48"/>
        <p:cNvGrpSpPr/>
        <p:nvPr/>
      </p:nvGrpSpPr>
      <p:grpSpPr>
        <a:xfrm>
          <a:off x="0" y="0"/>
          <a:ext cx="0" cy="0"/>
          <a:chOff x="0" y="0"/>
          <a:chExt cx="0" cy="0"/>
        </a:xfrm>
      </p:grpSpPr>
      <p:sp>
        <p:nvSpPr>
          <p:cNvPr id="49" name="Google Shape;49;p39"/>
          <p:cNvSpPr/>
          <p:nvPr>
            <p:ph idx="2" type="pic"/>
          </p:nvPr>
        </p:nvSpPr>
        <p:spPr>
          <a:xfrm>
            <a:off x="0" y="3599329"/>
            <a:ext cx="12192000" cy="3169024"/>
          </a:xfrm>
          <a:prstGeom prst="rect">
            <a:avLst/>
          </a:prstGeom>
          <a:solidFill>
            <a:srgbClr val="F2F2F2"/>
          </a:solidFill>
          <a:ln>
            <a:noFill/>
          </a:ln>
        </p:spPr>
      </p:sp>
      <p:sp>
        <p:nvSpPr>
          <p:cNvPr id="50" name="Google Shape;50;p39"/>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1" name="Google Shape;51;p39"/>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2" name="Google Shape;52;p39"/>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3" name="Google Shape;53;p39"/>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4" name="Google Shape;54;p39"/>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5" name="Google Shape;55;p39"/>
          <p:cNvSpPr txBox="1"/>
          <p:nvPr>
            <p:ph idx="1" type="body"/>
          </p:nvPr>
        </p:nvSpPr>
        <p:spPr>
          <a:xfrm>
            <a:off x="371475" y="1440000"/>
            <a:ext cx="11449052" cy="3600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800"/>
              <a:buNone/>
              <a:defRPr b="0" i="0" sz="18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type="title"/>
          </p:nvPr>
        </p:nvSpPr>
        <p:spPr>
          <a:xfrm>
            <a:off x="371475" y="1860885"/>
            <a:ext cx="11449050" cy="181275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9"/>
          <p:cNvSpPr txBox="1"/>
          <p:nvPr>
            <p:ph idx="3" type="subTitle"/>
          </p:nvPr>
        </p:nvSpPr>
        <p:spPr>
          <a:xfrm>
            <a:off x="371475" y="1130400"/>
            <a:ext cx="11449051"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58" name="Google Shape;58;p39"/>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erson (Contact Fields)">
  <p:cSld name="*1 Person (Contact Fields)">
    <p:spTree>
      <p:nvGrpSpPr>
        <p:cNvPr id="448" name="Shape 448"/>
        <p:cNvGrpSpPr/>
        <p:nvPr/>
      </p:nvGrpSpPr>
      <p:grpSpPr>
        <a:xfrm>
          <a:off x="0" y="0"/>
          <a:ext cx="0" cy="0"/>
          <a:chOff x="0" y="0"/>
          <a:chExt cx="0" cy="0"/>
        </a:xfrm>
      </p:grpSpPr>
      <p:grpSp>
        <p:nvGrpSpPr>
          <p:cNvPr id="449" name="Google Shape;449;p68"/>
          <p:cNvGrpSpPr/>
          <p:nvPr/>
        </p:nvGrpSpPr>
        <p:grpSpPr>
          <a:xfrm flipH="1">
            <a:off x="6743699" y="0"/>
            <a:ext cx="5448477" cy="6868635"/>
            <a:chOff x="13503518" y="446"/>
            <a:chExt cx="10879019" cy="13715553"/>
          </a:xfrm>
        </p:grpSpPr>
        <p:sp>
          <p:nvSpPr>
            <p:cNvPr id="450" name="Google Shape;450;p68"/>
            <p:cNvSpPr/>
            <p:nvPr/>
          </p:nvSpPr>
          <p:spPr>
            <a:xfrm>
              <a:off x="13503518" y="446"/>
              <a:ext cx="3246816" cy="13715107"/>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51" name="Google Shape;451;p68"/>
            <p:cNvSpPr/>
            <p:nvPr/>
          </p:nvSpPr>
          <p:spPr>
            <a:xfrm>
              <a:off x="21861751" y="446"/>
              <a:ext cx="2520786" cy="13715107"/>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52" name="Google Shape;452;p68"/>
            <p:cNvSpPr/>
            <p:nvPr/>
          </p:nvSpPr>
          <p:spPr>
            <a:xfrm>
              <a:off x="16750334" y="892"/>
              <a:ext cx="2590631" cy="13715107"/>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53" name="Google Shape;453;p68"/>
            <p:cNvSpPr/>
            <p:nvPr/>
          </p:nvSpPr>
          <p:spPr>
            <a:xfrm>
              <a:off x="19340966" y="892"/>
              <a:ext cx="2520786" cy="13715107"/>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454" name="Google Shape;454;p68"/>
          <p:cNvSpPr/>
          <p:nvPr>
            <p:ph idx="2" type="pic"/>
          </p:nvPr>
        </p:nvSpPr>
        <p:spPr>
          <a:xfrm>
            <a:off x="5448299" y="1498441"/>
            <a:ext cx="4586241" cy="4744800"/>
          </a:xfrm>
          <a:prstGeom prst="rect">
            <a:avLst/>
          </a:prstGeom>
          <a:solidFill>
            <a:srgbClr val="F2F2F2"/>
          </a:solidFill>
          <a:ln>
            <a:noFill/>
          </a:ln>
        </p:spPr>
      </p:sp>
      <p:sp>
        <p:nvSpPr>
          <p:cNvPr id="455" name="Google Shape;455;p68"/>
          <p:cNvSpPr txBox="1"/>
          <p:nvPr>
            <p:ph idx="1" type="subTitle"/>
          </p:nvPr>
        </p:nvSpPr>
        <p:spPr>
          <a:xfrm>
            <a:off x="371475" y="1130400"/>
            <a:ext cx="4791600"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6" name="Google Shape;456;p68"/>
          <p:cNvSpPr txBox="1"/>
          <p:nvPr>
            <p:ph idx="3" type="body"/>
          </p:nvPr>
        </p:nvSpPr>
        <p:spPr>
          <a:xfrm>
            <a:off x="371475" y="2579914"/>
            <a:ext cx="4791600" cy="28711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68"/>
          <p:cNvSpPr txBox="1"/>
          <p:nvPr>
            <p:ph idx="4" type="body"/>
          </p:nvPr>
        </p:nvSpPr>
        <p:spPr>
          <a:xfrm>
            <a:off x="371475" y="3290207"/>
            <a:ext cx="4791600" cy="215061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400"/>
              <a:buNone/>
              <a:defRPr b="0" i="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68"/>
          <p:cNvSpPr txBox="1"/>
          <p:nvPr>
            <p:ph idx="5" type="body"/>
          </p:nvPr>
        </p:nvSpPr>
        <p:spPr>
          <a:xfrm>
            <a:off x="371475" y="5574792"/>
            <a:ext cx="4791600" cy="322792"/>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68"/>
          <p:cNvSpPr txBox="1"/>
          <p:nvPr>
            <p:ph idx="6" type="body"/>
          </p:nvPr>
        </p:nvSpPr>
        <p:spPr>
          <a:xfrm>
            <a:off x="371475" y="5914496"/>
            <a:ext cx="4791600" cy="32279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68"/>
          <p:cNvSpPr txBox="1"/>
          <p:nvPr>
            <p:ph type="title"/>
          </p:nvPr>
        </p:nvSpPr>
        <p:spPr>
          <a:xfrm>
            <a:off x="371475" y="1417183"/>
            <a:ext cx="4791600" cy="113823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6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lt1"/>
                </a:solidFill>
                <a:latin typeface="Arial"/>
                <a:ea typeface="Arial"/>
                <a:cs typeface="Arial"/>
                <a:sym typeface="Arial"/>
              </a:defRPr>
            </a:lvl1pPr>
            <a:lvl2pPr indent="0" lvl="1" marL="0" algn="r">
              <a:spcBef>
                <a:spcPts val="0"/>
              </a:spcBef>
              <a:buNone/>
              <a:defRPr b="0" i="0" sz="750">
                <a:solidFill>
                  <a:schemeClr val="lt1"/>
                </a:solidFill>
                <a:latin typeface="Arial"/>
                <a:ea typeface="Arial"/>
                <a:cs typeface="Arial"/>
                <a:sym typeface="Arial"/>
              </a:defRPr>
            </a:lvl2pPr>
            <a:lvl3pPr indent="0" lvl="2" marL="0" algn="r">
              <a:spcBef>
                <a:spcPts val="0"/>
              </a:spcBef>
              <a:buNone/>
              <a:defRPr b="0" i="0" sz="750">
                <a:solidFill>
                  <a:schemeClr val="lt1"/>
                </a:solidFill>
                <a:latin typeface="Arial"/>
                <a:ea typeface="Arial"/>
                <a:cs typeface="Arial"/>
                <a:sym typeface="Arial"/>
              </a:defRPr>
            </a:lvl3pPr>
            <a:lvl4pPr indent="0" lvl="3" marL="0" algn="r">
              <a:spcBef>
                <a:spcPts val="0"/>
              </a:spcBef>
              <a:buNone/>
              <a:defRPr b="0" i="0" sz="750">
                <a:solidFill>
                  <a:schemeClr val="lt1"/>
                </a:solidFill>
                <a:latin typeface="Arial"/>
                <a:ea typeface="Arial"/>
                <a:cs typeface="Arial"/>
                <a:sym typeface="Arial"/>
              </a:defRPr>
            </a:lvl4pPr>
            <a:lvl5pPr indent="0" lvl="4" marL="0" algn="r">
              <a:spcBef>
                <a:spcPts val="0"/>
              </a:spcBef>
              <a:buNone/>
              <a:defRPr b="0" i="0" sz="750">
                <a:solidFill>
                  <a:schemeClr val="lt1"/>
                </a:solidFill>
                <a:latin typeface="Arial"/>
                <a:ea typeface="Arial"/>
                <a:cs typeface="Arial"/>
                <a:sym typeface="Arial"/>
              </a:defRPr>
            </a:lvl5pPr>
            <a:lvl6pPr indent="0" lvl="5" marL="0" algn="r">
              <a:spcBef>
                <a:spcPts val="0"/>
              </a:spcBef>
              <a:buNone/>
              <a:defRPr b="0" i="0" sz="750">
                <a:solidFill>
                  <a:schemeClr val="lt1"/>
                </a:solidFill>
                <a:latin typeface="Arial"/>
                <a:ea typeface="Arial"/>
                <a:cs typeface="Arial"/>
                <a:sym typeface="Arial"/>
              </a:defRPr>
            </a:lvl6pPr>
            <a:lvl7pPr indent="0" lvl="6" marL="0" algn="r">
              <a:spcBef>
                <a:spcPts val="0"/>
              </a:spcBef>
              <a:buNone/>
              <a:defRPr b="0" i="0" sz="750">
                <a:solidFill>
                  <a:schemeClr val="lt1"/>
                </a:solidFill>
                <a:latin typeface="Arial"/>
                <a:ea typeface="Arial"/>
                <a:cs typeface="Arial"/>
                <a:sym typeface="Arial"/>
              </a:defRPr>
            </a:lvl7pPr>
            <a:lvl8pPr indent="0" lvl="7" marL="0" algn="r">
              <a:spcBef>
                <a:spcPts val="0"/>
              </a:spcBef>
              <a:buNone/>
              <a:defRPr b="0" i="0" sz="750">
                <a:solidFill>
                  <a:schemeClr val="lt1"/>
                </a:solidFill>
                <a:latin typeface="Arial"/>
                <a:ea typeface="Arial"/>
                <a:cs typeface="Arial"/>
                <a:sym typeface="Arial"/>
              </a:defRPr>
            </a:lvl8pPr>
            <a:lvl9pPr indent="0" lvl="8" marL="0" algn="r">
              <a:spcBef>
                <a:spcPts val="0"/>
              </a:spcBef>
              <a:buNone/>
              <a:defRPr b="0" i="0" sz="75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erson">
  <p:cSld name="*1 Person">
    <p:spTree>
      <p:nvGrpSpPr>
        <p:cNvPr id="462" name="Shape 462"/>
        <p:cNvGrpSpPr/>
        <p:nvPr/>
      </p:nvGrpSpPr>
      <p:grpSpPr>
        <a:xfrm>
          <a:off x="0" y="0"/>
          <a:ext cx="0" cy="0"/>
          <a:chOff x="0" y="0"/>
          <a:chExt cx="0" cy="0"/>
        </a:xfrm>
      </p:grpSpPr>
      <p:grpSp>
        <p:nvGrpSpPr>
          <p:cNvPr id="463" name="Google Shape;463;p69"/>
          <p:cNvGrpSpPr/>
          <p:nvPr/>
        </p:nvGrpSpPr>
        <p:grpSpPr>
          <a:xfrm flipH="1">
            <a:off x="6743699" y="0"/>
            <a:ext cx="5448477" cy="6868635"/>
            <a:chOff x="13503518" y="446"/>
            <a:chExt cx="10879019" cy="13715553"/>
          </a:xfrm>
        </p:grpSpPr>
        <p:sp>
          <p:nvSpPr>
            <p:cNvPr id="464" name="Google Shape;464;p69"/>
            <p:cNvSpPr/>
            <p:nvPr/>
          </p:nvSpPr>
          <p:spPr>
            <a:xfrm>
              <a:off x="13503518" y="446"/>
              <a:ext cx="3246816" cy="13715107"/>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65" name="Google Shape;465;p69"/>
            <p:cNvSpPr/>
            <p:nvPr/>
          </p:nvSpPr>
          <p:spPr>
            <a:xfrm>
              <a:off x="21861751" y="446"/>
              <a:ext cx="2520786" cy="13715107"/>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66" name="Google Shape;466;p69"/>
            <p:cNvSpPr/>
            <p:nvPr/>
          </p:nvSpPr>
          <p:spPr>
            <a:xfrm>
              <a:off x="16750334" y="892"/>
              <a:ext cx="2590631" cy="13715107"/>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67" name="Google Shape;467;p69"/>
            <p:cNvSpPr/>
            <p:nvPr/>
          </p:nvSpPr>
          <p:spPr>
            <a:xfrm>
              <a:off x="19340966" y="892"/>
              <a:ext cx="2520786" cy="13715107"/>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468" name="Google Shape;468;p69"/>
          <p:cNvSpPr/>
          <p:nvPr>
            <p:ph idx="2" type="pic"/>
          </p:nvPr>
        </p:nvSpPr>
        <p:spPr>
          <a:xfrm>
            <a:off x="5448299" y="1498441"/>
            <a:ext cx="4586241" cy="4744800"/>
          </a:xfrm>
          <a:prstGeom prst="rect">
            <a:avLst/>
          </a:prstGeom>
          <a:solidFill>
            <a:srgbClr val="F2F2F2"/>
          </a:solidFill>
          <a:ln>
            <a:noFill/>
          </a:ln>
        </p:spPr>
      </p:sp>
      <p:sp>
        <p:nvSpPr>
          <p:cNvPr id="469" name="Google Shape;469;p69"/>
          <p:cNvSpPr txBox="1"/>
          <p:nvPr>
            <p:ph idx="1" type="subTitle"/>
          </p:nvPr>
        </p:nvSpPr>
        <p:spPr>
          <a:xfrm>
            <a:off x="371475" y="1130400"/>
            <a:ext cx="4791600"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70" name="Google Shape;470;p69"/>
          <p:cNvSpPr txBox="1"/>
          <p:nvPr>
            <p:ph idx="3" type="body"/>
          </p:nvPr>
        </p:nvSpPr>
        <p:spPr>
          <a:xfrm>
            <a:off x="371475" y="2581200"/>
            <a:ext cx="4791600" cy="30085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69"/>
          <p:cNvSpPr txBox="1"/>
          <p:nvPr>
            <p:ph idx="4" type="body"/>
          </p:nvPr>
        </p:nvSpPr>
        <p:spPr>
          <a:xfrm>
            <a:off x="371475" y="3290399"/>
            <a:ext cx="4791600" cy="297977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400"/>
              <a:buNone/>
              <a:defRPr b="0" i="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6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lt1"/>
                </a:solidFill>
                <a:latin typeface="Arial"/>
                <a:ea typeface="Arial"/>
                <a:cs typeface="Arial"/>
                <a:sym typeface="Arial"/>
              </a:defRPr>
            </a:lvl1pPr>
            <a:lvl2pPr indent="0" lvl="1" marL="0" algn="r">
              <a:spcBef>
                <a:spcPts val="0"/>
              </a:spcBef>
              <a:buNone/>
              <a:defRPr b="0" i="0" sz="750">
                <a:solidFill>
                  <a:schemeClr val="lt1"/>
                </a:solidFill>
                <a:latin typeface="Arial"/>
                <a:ea typeface="Arial"/>
                <a:cs typeface="Arial"/>
                <a:sym typeface="Arial"/>
              </a:defRPr>
            </a:lvl2pPr>
            <a:lvl3pPr indent="0" lvl="2" marL="0" algn="r">
              <a:spcBef>
                <a:spcPts val="0"/>
              </a:spcBef>
              <a:buNone/>
              <a:defRPr b="0" i="0" sz="750">
                <a:solidFill>
                  <a:schemeClr val="lt1"/>
                </a:solidFill>
                <a:latin typeface="Arial"/>
                <a:ea typeface="Arial"/>
                <a:cs typeface="Arial"/>
                <a:sym typeface="Arial"/>
              </a:defRPr>
            </a:lvl3pPr>
            <a:lvl4pPr indent="0" lvl="3" marL="0" algn="r">
              <a:spcBef>
                <a:spcPts val="0"/>
              </a:spcBef>
              <a:buNone/>
              <a:defRPr b="0" i="0" sz="750">
                <a:solidFill>
                  <a:schemeClr val="lt1"/>
                </a:solidFill>
                <a:latin typeface="Arial"/>
                <a:ea typeface="Arial"/>
                <a:cs typeface="Arial"/>
                <a:sym typeface="Arial"/>
              </a:defRPr>
            </a:lvl4pPr>
            <a:lvl5pPr indent="0" lvl="4" marL="0" algn="r">
              <a:spcBef>
                <a:spcPts val="0"/>
              </a:spcBef>
              <a:buNone/>
              <a:defRPr b="0" i="0" sz="750">
                <a:solidFill>
                  <a:schemeClr val="lt1"/>
                </a:solidFill>
                <a:latin typeface="Arial"/>
                <a:ea typeface="Arial"/>
                <a:cs typeface="Arial"/>
                <a:sym typeface="Arial"/>
              </a:defRPr>
            </a:lvl5pPr>
            <a:lvl6pPr indent="0" lvl="5" marL="0" algn="r">
              <a:spcBef>
                <a:spcPts val="0"/>
              </a:spcBef>
              <a:buNone/>
              <a:defRPr b="0" i="0" sz="750">
                <a:solidFill>
                  <a:schemeClr val="lt1"/>
                </a:solidFill>
                <a:latin typeface="Arial"/>
                <a:ea typeface="Arial"/>
                <a:cs typeface="Arial"/>
                <a:sym typeface="Arial"/>
              </a:defRPr>
            </a:lvl6pPr>
            <a:lvl7pPr indent="0" lvl="6" marL="0" algn="r">
              <a:spcBef>
                <a:spcPts val="0"/>
              </a:spcBef>
              <a:buNone/>
              <a:defRPr b="0" i="0" sz="750">
                <a:solidFill>
                  <a:schemeClr val="lt1"/>
                </a:solidFill>
                <a:latin typeface="Arial"/>
                <a:ea typeface="Arial"/>
                <a:cs typeface="Arial"/>
                <a:sym typeface="Arial"/>
              </a:defRPr>
            </a:lvl7pPr>
            <a:lvl8pPr indent="0" lvl="7" marL="0" algn="r">
              <a:spcBef>
                <a:spcPts val="0"/>
              </a:spcBef>
              <a:buNone/>
              <a:defRPr b="0" i="0" sz="750">
                <a:solidFill>
                  <a:schemeClr val="lt1"/>
                </a:solidFill>
                <a:latin typeface="Arial"/>
                <a:ea typeface="Arial"/>
                <a:cs typeface="Arial"/>
                <a:sym typeface="Arial"/>
              </a:defRPr>
            </a:lvl8pPr>
            <a:lvl9pPr indent="0" lvl="8" marL="0" algn="r">
              <a:spcBef>
                <a:spcPts val="0"/>
              </a:spcBef>
              <a:buNone/>
              <a:defRPr b="0" i="0" sz="75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3" name="Google Shape;473;p69"/>
          <p:cNvSpPr txBox="1"/>
          <p:nvPr>
            <p:ph type="title"/>
          </p:nvPr>
        </p:nvSpPr>
        <p:spPr>
          <a:xfrm>
            <a:off x="371475" y="1417183"/>
            <a:ext cx="4791600" cy="1138238"/>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with descriptions">
  <p:cSld name="*Team, with descriptions">
    <p:bg>
      <p:bgPr>
        <a:solidFill>
          <a:schemeClr val="lt1"/>
        </a:solidFill>
      </p:bgPr>
    </p:bg>
    <p:spTree>
      <p:nvGrpSpPr>
        <p:cNvPr id="474" name="Shape 474"/>
        <p:cNvGrpSpPr/>
        <p:nvPr/>
      </p:nvGrpSpPr>
      <p:grpSpPr>
        <a:xfrm>
          <a:off x="0" y="0"/>
          <a:ext cx="0" cy="0"/>
          <a:chOff x="0" y="0"/>
          <a:chExt cx="0" cy="0"/>
        </a:xfrm>
      </p:grpSpPr>
      <p:sp>
        <p:nvSpPr>
          <p:cNvPr id="475" name="Google Shape;475;p70"/>
          <p:cNvSpPr/>
          <p:nvPr/>
        </p:nvSpPr>
        <p:spPr>
          <a:xfrm>
            <a:off x="2927350" y="6304548"/>
            <a:ext cx="1312336" cy="553138"/>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476" name="Google Shape;476;p70"/>
          <p:cNvSpPr/>
          <p:nvPr>
            <p:ph idx="2" type="pic"/>
          </p:nvPr>
        </p:nvSpPr>
        <p:spPr>
          <a:xfrm>
            <a:off x="371475" y="2226820"/>
            <a:ext cx="1780801" cy="1779495"/>
          </a:xfrm>
          <a:prstGeom prst="rect">
            <a:avLst/>
          </a:prstGeom>
          <a:solidFill>
            <a:srgbClr val="F2F2F2"/>
          </a:solidFill>
          <a:ln>
            <a:noFill/>
          </a:ln>
        </p:spPr>
      </p:sp>
      <p:sp>
        <p:nvSpPr>
          <p:cNvPr id="477" name="Google Shape;477;p70"/>
          <p:cNvSpPr txBox="1"/>
          <p:nvPr>
            <p:ph idx="1" type="body"/>
          </p:nvPr>
        </p:nvSpPr>
        <p:spPr>
          <a:xfrm>
            <a:off x="371475" y="4613506"/>
            <a:ext cx="1780801" cy="2991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i="0" sz="1000">
                <a:solidFill>
                  <a:schemeClr val="accent2"/>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70"/>
          <p:cNvSpPr/>
          <p:nvPr>
            <p:ph idx="3" type="pic"/>
          </p:nvPr>
        </p:nvSpPr>
        <p:spPr>
          <a:xfrm>
            <a:off x="2305125" y="2226820"/>
            <a:ext cx="1780801" cy="1779495"/>
          </a:xfrm>
          <a:prstGeom prst="rect">
            <a:avLst/>
          </a:prstGeom>
          <a:solidFill>
            <a:srgbClr val="F2F2F2"/>
          </a:solidFill>
          <a:ln>
            <a:noFill/>
          </a:ln>
        </p:spPr>
      </p:sp>
      <p:sp>
        <p:nvSpPr>
          <p:cNvPr id="479" name="Google Shape;479;p70"/>
          <p:cNvSpPr txBox="1"/>
          <p:nvPr>
            <p:ph idx="4" type="body"/>
          </p:nvPr>
        </p:nvSpPr>
        <p:spPr>
          <a:xfrm>
            <a:off x="2305125" y="4613506"/>
            <a:ext cx="1780801" cy="2991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i="0" sz="1000">
                <a:solidFill>
                  <a:schemeClr val="accent2"/>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70"/>
          <p:cNvSpPr/>
          <p:nvPr>
            <p:ph idx="5" type="pic"/>
          </p:nvPr>
        </p:nvSpPr>
        <p:spPr>
          <a:xfrm>
            <a:off x="4238775" y="2226820"/>
            <a:ext cx="1780801" cy="1779495"/>
          </a:xfrm>
          <a:prstGeom prst="rect">
            <a:avLst/>
          </a:prstGeom>
          <a:solidFill>
            <a:srgbClr val="F2F2F2"/>
          </a:solidFill>
          <a:ln>
            <a:noFill/>
          </a:ln>
        </p:spPr>
      </p:sp>
      <p:sp>
        <p:nvSpPr>
          <p:cNvPr id="481" name="Google Shape;481;p70"/>
          <p:cNvSpPr txBox="1"/>
          <p:nvPr>
            <p:ph idx="6" type="body"/>
          </p:nvPr>
        </p:nvSpPr>
        <p:spPr>
          <a:xfrm>
            <a:off x="4238775" y="4613506"/>
            <a:ext cx="1780801" cy="2991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i="0" sz="1000">
                <a:solidFill>
                  <a:schemeClr val="accent2"/>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70"/>
          <p:cNvSpPr/>
          <p:nvPr>
            <p:ph idx="7" type="pic"/>
          </p:nvPr>
        </p:nvSpPr>
        <p:spPr>
          <a:xfrm>
            <a:off x="6172425" y="2226820"/>
            <a:ext cx="1780801" cy="1779495"/>
          </a:xfrm>
          <a:prstGeom prst="rect">
            <a:avLst/>
          </a:prstGeom>
          <a:solidFill>
            <a:srgbClr val="F2F2F2"/>
          </a:solidFill>
          <a:ln>
            <a:noFill/>
          </a:ln>
        </p:spPr>
      </p:sp>
      <p:sp>
        <p:nvSpPr>
          <p:cNvPr id="483" name="Google Shape;483;p70"/>
          <p:cNvSpPr txBox="1"/>
          <p:nvPr>
            <p:ph idx="8" type="body"/>
          </p:nvPr>
        </p:nvSpPr>
        <p:spPr>
          <a:xfrm>
            <a:off x="6172425" y="4613506"/>
            <a:ext cx="1780801" cy="2991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i="0" sz="1000">
                <a:solidFill>
                  <a:schemeClr val="accent2"/>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4" name="Google Shape;484;p70"/>
          <p:cNvSpPr/>
          <p:nvPr>
            <p:ph idx="9" type="pic"/>
          </p:nvPr>
        </p:nvSpPr>
        <p:spPr>
          <a:xfrm>
            <a:off x="8106075" y="2226820"/>
            <a:ext cx="1780801" cy="1779495"/>
          </a:xfrm>
          <a:prstGeom prst="rect">
            <a:avLst/>
          </a:prstGeom>
          <a:solidFill>
            <a:srgbClr val="F2F2F2"/>
          </a:solidFill>
          <a:ln>
            <a:noFill/>
          </a:ln>
        </p:spPr>
      </p:sp>
      <p:sp>
        <p:nvSpPr>
          <p:cNvPr id="485" name="Google Shape;485;p70"/>
          <p:cNvSpPr txBox="1"/>
          <p:nvPr>
            <p:ph idx="13" type="body"/>
          </p:nvPr>
        </p:nvSpPr>
        <p:spPr>
          <a:xfrm>
            <a:off x="8106075" y="4613506"/>
            <a:ext cx="1780801" cy="2991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i="0" sz="1000">
                <a:solidFill>
                  <a:schemeClr val="accent2"/>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6" name="Google Shape;486;p70"/>
          <p:cNvSpPr/>
          <p:nvPr>
            <p:ph idx="14" type="pic"/>
          </p:nvPr>
        </p:nvSpPr>
        <p:spPr>
          <a:xfrm>
            <a:off x="10039724" y="2226820"/>
            <a:ext cx="1780801" cy="1779495"/>
          </a:xfrm>
          <a:prstGeom prst="rect">
            <a:avLst/>
          </a:prstGeom>
          <a:solidFill>
            <a:srgbClr val="F2F2F2"/>
          </a:solidFill>
          <a:ln>
            <a:noFill/>
          </a:ln>
        </p:spPr>
      </p:sp>
      <p:sp>
        <p:nvSpPr>
          <p:cNvPr id="487" name="Google Shape;487;p70"/>
          <p:cNvSpPr txBox="1"/>
          <p:nvPr>
            <p:ph idx="15" type="body"/>
          </p:nvPr>
        </p:nvSpPr>
        <p:spPr>
          <a:xfrm>
            <a:off x="10039725" y="4613506"/>
            <a:ext cx="1780801" cy="2991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i="0" sz="1000">
                <a:solidFill>
                  <a:schemeClr val="accent2"/>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8" name="Google Shape;488;p70"/>
          <p:cNvSpPr txBox="1"/>
          <p:nvPr>
            <p:ph idx="16" type="body"/>
          </p:nvPr>
        </p:nvSpPr>
        <p:spPr>
          <a:xfrm>
            <a:off x="371475" y="4138383"/>
            <a:ext cx="1780801" cy="4269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70"/>
          <p:cNvSpPr txBox="1"/>
          <p:nvPr>
            <p:ph idx="17" type="body"/>
          </p:nvPr>
        </p:nvSpPr>
        <p:spPr>
          <a:xfrm>
            <a:off x="2305125" y="4138383"/>
            <a:ext cx="1780801" cy="4269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0" name="Google Shape;490;p70"/>
          <p:cNvSpPr txBox="1"/>
          <p:nvPr>
            <p:ph idx="18" type="body"/>
          </p:nvPr>
        </p:nvSpPr>
        <p:spPr>
          <a:xfrm>
            <a:off x="4238775" y="4138383"/>
            <a:ext cx="1780801" cy="4269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1" name="Google Shape;491;p70"/>
          <p:cNvSpPr txBox="1"/>
          <p:nvPr>
            <p:ph idx="19" type="body"/>
          </p:nvPr>
        </p:nvSpPr>
        <p:spPr>
          <a:xfrm>
            <a:off x="6172425" y="4138383"/>
            <a:ext cx="1780801" cy="4269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2" name="Google Shape;492;p70"/>
          <p:cNvSpPr txBox="1"/>
          <p:nvPr>
            <p:ph idx="20" type="body"/>
          </p:nvPr>
        </p:nvSpPr>
        <p:spPr>
          <a:xfrm>
            <a:off x="8106075" y="4138383"/>
            <a:ext cx="1780801" cy="4269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3" name="Google Shape;493;p70"/>
          <p:cNvSpPr txBox="1"/>
          <p:nvPr>
            <p:ph idx="21" type="body"/>
          </p:nvPr>
        </p:nvSpPr>
        <p:spPr>
          <a:xfrm>
            <a:off x="10039725" y="4138383"/>
            <a:ext cx="1780801" cy="4269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4" name="Google Shape;494;p70"/>
          <p:cNvSpPr txBox="1"/>
          <p:nvPr>
            <p:ph idx="22" type="body"/>
          </p:nvPr>
        </p:nvSpPr>
        <p:spPr>
          <a:xfrm>
            <a:off x="371475" y="5051669"/>
            <a:ext cx="1780801" cy="113086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i="0" sz="1000">
                <a:solidFill>
                  <a:schemeClr val="dk1"/>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70"/>
          <p:cNvSpPr txBox="1"/>
          <p:nvPr>
            <p:ph idx="23" type="body"/>
          </p:nvPr>
        </p:nvSpPr>
        <p:spPr>
          <a:xfrm>
            <a:off x="2305125" y="5051669"/>
            <a:ext cx="1780801" cy="113086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i="0" sz="1000">
                <a:solidFill>
                  <a:schemeClr val="dk1"/>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70"/>
          <p:cNvSpPr txBox="1"/>
          <p:nvPr>
            <p:ph idx="24" type="body"/>
          </p:nvPr>
        </p:nvSpPr>
        <p:spPr>
          <a:xfrm>
            <a:off x="4238775" y="5051669"/>
            <a:ext cx="1780801" cy="113086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i="0" sz="1000">
                <a:solidFill>
                  <a:schemeClr val="dk1"/>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70"/>
          <p:cNvSpPr txBox="1"/>
          <p:nvPr>
            <p:ph idx="25" type="body"/>
          </p:nvPr>
        </p:nvSpPr>
        <p:spPr>
          <a:xfrm>
            <a:off x="6172425" y="5051669"/>
            <a:ext cx="1780801" cy="113086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i="0" sz="1000">
                <a:solidFill>
                  <a:schemeClr val="dk1"/>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70"/>
          <p:cNvSpPr txBox="1"/>
          <p:nvPr>
            <p:ph idx="26" type="body"/>
          </p:nvPr>
        </p:nvSpPr>
        <p:spPr>
          <a:xfrm>
            <a:off x="8106075" y="5051669"/>
            <a:ext cx="1780801" cy="113086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i="0" sz="1000">
                <a:solidFill>
                  <a:schemeClr val="dk1"/>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9" name="Google Shape;499;p70"/>
          <p:cNvSpPr txBox="1"/>
          <p:nvPr>
            <p:ph idx="27" type="body"/>
          </p:nvPr>
        </p:nvSpPr>
        <p:spPr>
          <a:xfrm>
            <a:off x="10039725" y="5051669"/>
            <a:ext cx="1780801" cy="113086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i="0" sz="1000">
                <a:solidFill>
                  <a:schemeClr val="dk1"/>
                </a:solidFil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70"/>
          <p:cNvSpPr/>
          <p:nvPr/>
        </p:nvSpPr>
        <p:spPr>
          <a:xfrm>
            <a:off x="0" y="6304548"/>
            <a:ext cx="1631950" cy="553138"/>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501" name="Google Shape;501;p70"/>
          <p:cNvSpPr/>
          <p:nvPr/>
        </p:nvSpPr>
        <p:spPr>
          <a:xfrm>
            <a:off x="4187825" y="6304548"/>
            <a:ext cx="1260475" cy="553138"/>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502" name="Google Shape;502;p70"/>
          <p:cNvSpPr/>
          <p:nvPr/>
        </p:nvSpPr>
        <p:spPr>
          <a:xfrm>
            <a:off x="1631950" y="6304548"/>
            <a:ext cx="1312341" cy="553138"/>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503" name="Google Shape;503;p70"/>
          <p:cNvSpPr/>
          <p:nvPr/>
        </p:nvSpPr>
        <p:spPr>
          <a:xfrm>
            <a:off x="5439863" y="6304548"/>
            <a:ext cx="6752199" cy="553138"/>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504" name="Google Shape;504;p70"/>
          <p:cNvSpPr txBox="1"/>
          <p:nvPr>
            <p:ph type="title"/>
          </p:nvPr>
        </p:nvSpPr>
        <p:spPr>
          <a:xfrm>
            <a:off x="371475" y="1125539"/>
            <a:ext cx="11449049" cy="9631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5" name="Google Shape;505;p7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ersons">
  <p:cSld name="*2 Persons">
    <p:bg>
      <p:bgPr>
        <a:solidFill>
          <a:schemeClr val="lt1"/>
        </a:solidFill>
      </p:bgPr>
    </p:bg>
    <p:spTree>
      <p:nvGrpSpPr>
        <p:cNvPr id="506" name="Shape 506"/>
        <p:cNvGrpSpPr/>
        <p:nvPr/>
      </p:nvGrpSpPr>
      <p:grpSpPr>
        <a:xfrm>
          <a:off x="0" y="0"/>
          <a:ext cx="0" cy="0"/>
          <a:chOff x="0" y="0"/>
          <a:chExt cx="0" cy="0"/>
        </a:xfrm>
      </p:grpSpPr>
      <p:sp>
        <p:nvSpPr>
          <p:cNvPr id="507" name="Google Shape;507;p71"/>
          <p:cNvSpPr/>
          <p:nvPr>
            <p:ph idx="2" type="pic"/>
          </p:nvPr>
        </p:nvSpPr>
        <p:spPr>
          <a:xfrm>
            <a:off x="4337948" y="2943320"/>
            <a:ext cx="2880000" cy="2880000"/>
          </a:xfrm>
          <a:prstGeom prst="rect">
            <a:avLst/>
          </a:prstGeom>
          <a:solidFill>
            <a:srgbClr val="F2F2F2"/>
          </a:solidFill>
          <a:ln>
            <a:noFill/>
          </a:ln>
        </p:spPr>
      </p:sp>
      <p:sp>
        <p:nvSpPr>
          <p:cNvPr id="508" name="Google Shape;508;p71"/>
          <p:cNvSpPr txBox="1"/>
          <p:nvPr>
            <p:ph idx="1" type="body"/>
          </p:nvPr>
        </p:nvSpPr>
        <p:spPr>
          <a:xfrm>
            <a:off x="4333698" y="5932219"/>
            <a:ext cx="2879996" cy="28416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9" name="Google Shape;509;p71"/>
          <p:cNvSpPr txBox="1"/>
          <p:nvPr>
            <p:ph idx="3" type="body"/>
          </p:nvPr>
        </p:nvSpPr>
        <p:spPr>
          <a:xfrm>
            <a:off x="4333697" y="6236425"/>
            <a:ext cx="2879995"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71"/>
          <p:cNvSpPr/>
          <p:nvPr>
            <p:ph idx="4" type="pic"/>
          </p:nvPr>
        </p:nvSpPr>
        <p:spPr>
          <a:xfrm>
            <a:off x="8150041" y="2943320"/>
            <a:ext cx="2880000" cy="2880000"/>
          </a:xfrm>
          <a:prstGeom prst="rect">
            <a:avLst/>
          </a:prstGeom>
          <a:solidFill>
            <a:srgbClr val="F2F2F2"/>
          </a:solidFill>
          <a:ln>
            <a:noFill/>
          </a:ln>
        </p:spPr>
      </p:sp>
      <p:sp>
        <p:nvSpPr>
          <p:cNvPr id="511" name="Google Shape;511;p71"/>
          <p:cNvSpPr txBox="1"/>
          <p:nvPr>
            <p:ph idx="5" type="body"/>
          </p:nvPr>
        </p:nvSpPr>
        <p:spPr>
          <a:xfrm>
            <a:off x="8150041" y="5932219"/>
            <a:ext cx="2879997" cy="28416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2" name="Google Shape;512;p71"/>
          <p:cNvSpPr txBox="1"/>
          <p:nvPr>
            <p:ph idx="6" type="body"/>
          </p:nvPr>
        </p:nvSpPr>
        <p:spPr>
          <a:xfrm>
            <a:off x="8150041" y="6236425"/>
            <a:ext cx="2879996"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3" name="Google Shape;513;p71"/>
          <p:cNvSpPr txBox="1"/>
          <p:nvPr>
            <p:ph type="title"/>
          </p:nvPr>
        </p:nvSpPr>
        <p:spPr>
          <a:xfrm>
            <a:off x="371475" y="1125539"/>
            <a:ext cx="3525275" cy="107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4" name="Google Shape;514;p71"/>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15" name="Google Shape;515;p71"/>
          <p:cNvSpPr/>
          <p:nvPr/>
        </p:nvSpPr>
        <p:spPr>
          <a:xfrm>
            <a:off x="4187822" y="6768353"/>
            <a:ext cx="3816354"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16" name="Google Shape;516;p71"/>
          <p:cNvSpPr/>
          <p:nvPr/>
        </p:nvSpPr>
        <p:spPr>
          <a:xfrm>
            <a:off x="2927349" y="6768353"/>
            <a:ext cx="1260476"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17" name="Google Shape;517;p71"/>
          <p:cNvSpPr/>
          <p:nvPr/>
        </p:nvSpPr>
        <p:spPr>
          <a:xfrm>
            <a:off x="1631950" y="6768667"/>
            <a:ext cx="129539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18" name="Google Shape;518;p71"/>
          <p:cNvSpPr/>
          <p:nvPr/>
        </p:nvSpPr>
        <p:spPr>
          <a:xfrm>
            <a:off x="8004175" y="6768353"/>
            <a:ext cx="4187887"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cxnSp>
        <p:nvCxnSpPr>
          <p:cNvPr id="519" name="Google Shape;519;p71"/>
          <p:cNvCxnSpPr/>
          <p:nvPr/>
        </p:nvCxnSpPr>
        <p:spPr>
          <a:xfrm>
            <a:off x="4187825" y="0"/>
            <a:ext cx="0" cy="6858000"/>
          </a:xfrm>
          <a:prstGeom prst="straightConnector1">
            <a:avLst/>
          </a:prstGeom>
          <a:noFill/>
          <a:ln cap="flat" cmpd="sng" w="9525">
            <a:solidFill>
              <a:schemeClr val="dk1"/>
            </a:solidFill>
            <a:prstDash val="solid"/>
            <a:miter lim="800000"/>
            <a:headEnd len="sm" w="sm" type="none"/>
            <a:tailEnd len="sm" w="sm" type="none"/>
          </a:ln>
        </p:spPr>
      </p:cxnSp>
      <p:cxnSp>
        <p:nvCxnSpPr>
          <p:cNvPr id="520" name="Google Shape;520;p71"/>
          <p:cNvCxnSpPr/>
          <p:nvPr/>
        </p:nvCxnSpPr>
        <p:spPr>
          <a:xfrm>
            <a:off x="8004175" y="0"/>
            <a:ext cx="0" cy="6858000"/>
          </a:xfrm>
          <a:prstGeom prst="straightConnector1">
            <a:avLst/>
          </a:prstGeom>
          <a:noFill/>
          <a:ln cap="flat" cmpd="sng" w="9525">
            <a:solidFill>
              <a:schemeClr val="dk1"/>
            </a:solidFill>
            <a:prstDash val="solid"/>
            <a:miter lim="800000"/>
            <a:headEnd len="sm" w="sm" type="none"/>
            <a:tailEnd len="sm" w="sm" type="none"/>
          </a:ln>
        </p:spPr>
      </p:cxnSp>
      <p:sp>
        <p:nvSpPr>
          <p:cNvPr id="521" name="Google Shape;521;p7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22" name="Google Shape;522;p71"/>
          <p:cNvSpPr/>
          <p:nvPr/>
        </p:nvSpPr>
        <p:spPr>
          <a:xfrm>
            <a:off x="4199902" y="2748254"/>
            <a:ext cx="0" cy="214704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ersons">
  <p:cSld name="*3 Persons">
    <p:spTree>
      <p:nvGrpSpPr>
        <p:cNvPr id="523" name="Shape 523"/>
        <p:cNvGrpSpPr/>
        <p:nvPr/>
      </p:nvGrpSpPr>
      <p:grpSpPr>
        <a:xfrm>
          <a:off x="0" y="0"/>
          <a:ext cx="0" cy="0"/>
          <a:chOff x="0" y="0"/>
          <a:chExt cx="0" cy="0"/>
        </a:xfrm>
      </p:grpSpPr>
      <p:sp>
        <p:nvSpPr>
          <p:cNvPr id="524" name="Google Shape;524;p72"/>
          <p:cNvSpPr/>
          <p:nvPr>
            <p:ph idx="2" type="pic"/>
          </p:nvPr>
        </p:nvSpPr>
        <p:spPr>
          <a:xfrm>
            <a:off x="4331762" y="3560176"/>
            <a:ext cx="2268000" cy="2120400"/>
          </a:xfrm>
          <a:prstGeom prst="rect">
            <a:avLst/>
          </a:prstGeom>
          <a:solidFill>
            <a:srgbClr val="F2F2F2"/>
          </a:solidFill>
          <a:ln>
            <a:noFill/>
          </a:ln>
        </p:spPr>
      </p:sp>
      <p:sp>
        <p:nvSpPr>
          <p:cNvPr id="525" name="Google Shape;525;p72"/>
          <p:cNvSpPr txBox="1"/>
          <p:nvPr>
            <p:ph idx="1" type="body"/>
          </p:nvPr>
        </p:nvSpPr>
        <p:spPr>
          <a:xfrm>
            <a:off x="4331762" y="5758963"/>
            <a:ext cx="2268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6" name="Google Shape;526;p72"/>
          <p:cNvSpPr txBox="1"/>
          <p:nvPr>
            <p:ph idx="3" type="body"/>
          </p:nvPr>
        </p:nvSpPr>
        <p:spPr>
          <a:xfrm>
            <a:off x="4331762" y="6236425"/>
            <a:ext cx="2268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7" name="Google Shape;527;p72"/>
          <p:cNvSpPr/>
          <p:nvPr>
            <p:ph idx="4" type="pic"/>
          </p:nvPr>
        </p:nvSpPr>
        <p:spPr>
          <a:xfrm>
            <a:off x="6872808" y="3560176"/>
            <a:ext cx="2268000" cy="2120400"/>
          </a:xfrm>
          <a:prstGeom prst="rect">
            <a:avLst/>
          </a:prstGeom>
          <a:solidFill>
            <a:srgbClr val="F2F2F2"/>
          </a:solidFill>
          <a:ln>
            <a:noFill/>
          </a:ln>
        </p:spPr>
      </p:sp>
      <p:sp>
        <p:nvSpPr>
          <p:cNvPr id="528" name="Google Shape;528;p72"/>
          <p:cNvSpPr/>
          <p:nvPr>
            <p:ph idx="5" type="pic"/>
          </p:nvPr>
        </p:nvSpPr>
        <p:spPr>
          <a:xfrm>
            <a:off x="9426050" y="3560176"/>
            <a:ext cx="2268000" cy="2120400"/>
          </a:xfrm>
          <a:prstGeom prst="rect">
            <a:avLst/>
          </a:prstGeom>
          <a:solidFill>
            <a:srgbClr val="F2F2F2"/>
          </a:solidFill>
          <a:ln>
            <a:noFill/>
          </a:ln>
        </p:spPr>
      </p:sp>
      <p:sp>
        <p:nvSpPr>
          <p:cNvPr id="529" name="Google Shape;529;p72"/>
          <p:cNvSpPr txBox="1"/>
          <p:nvPr>
            <p:ph idx="6" type="body"/>
          </p:nvPr>
        </p:nvSpPr>
        <p:spPr>
          <a:xfrm>
            <a:off x="6872808" y="5758963"/>
            <a:ext cx="2268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0" name="Google Shape;530;p72"/>
          <p:cNvSpPr txBox="1"/>
          <p:nvPr>
            <p:ph idx="7" type="body"/>
          </p:nvPr>
        </p:nvSpPr>
        <p:spPr>
          <a:xfrm>
            <a:off x="6872808" y="6236425"/>
            <a:ext cx="2268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p72"/>
          <p:cNvSpPr txBox="1"/>
          <p:nvPr>
            <p:ph idx="8" type="body"/>
          </p:nvPr>
        </p:nvSpPr>
        <p:spPr>
          <a:xfrm>
            <a:off x="9426050" y="5758963"/>
            <a:ext cx="2268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72"/>
          <p:cNvSpPr txBox="1"/>
          <p:nvPr>
            <p:ph idx="9" type="body"/>
          </p:nvPr>
        </p:nvSpPr>
        <p:spPr>
          <a:xfrm>
            <a:off x="9426050" y="6236425"/>
            <a:ext cx="2268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3" name="Google Shape;533;p72"/>
          <p:cNvSpPr txBox="1"/>
          <p:nvPr>
            <p:ph type="title"/>
          </p:nvPr>
        </p:nvSpPr>
        <p:spPr>
          <a:xfrm>
            <a:off x="371475" y="1125539"/>
            <a:ext cx="3511207" cy="107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72"/>
          <p:cNvSpPr/>
          <p:nvPr/>
        </p:nvSpPr>
        <p:spPr>
          <a:xfrm>
            <a:off x="0" y="6768667"/>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35" name="Google Shape;535;p72"/>
          <p:cNvSpPr/>
          <p:nvPr/>
        </p:nvSpPr>
        <p:spPr>
          <a:xfrm>
            <a:off x="6743701" y="6768353"/>
            <a:ext cx="2520950"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36" name="Google Shape;536;p72"/>
          <p:cNvSpPr/>
          <p:nvPr/>
        </p:nvSpPr>
        <p:spPr>
          <a:xfrm>
            <a:off x="4187824" y="6768353"/>
            <a:ext cx="2555875"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37" name="Google Shape;537;p72"/>
          <p:cNvSpPr/>
          <p:nvPr/>
        </p:nvSpPr>
        <p:spPr>
          <a:xfrm>
            <a:off x="1631949" y="6768353"/>
            <a:ext cx="2555875"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38" name="Google Shape;538;p72"/>
          <p:cNvSpPr/>
          <p:nvPr/>
        </p:nvSpPr>
        <p:spPr>
          <a:xfrm>
            <a:off x="9264228" y="6768353"/>
            <a:ext cx="292783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cxnSp>
        <p:nvCxnSpPr>
          <p:cNvPr id="539" name="Google Shape;539;p72"/>
          <p:cNvCxnSpPr/>
          <p:nvPr/>
        </p:nvCxnSpPr>
        <p:spPr>
          <a:xfrm>
            <a:off x="4187825" y="0"/>
            <a:ext cx="0" cy="6858000"/>
          </a:xfrm>
          <a:prstGeom prst="straightConnector1">
            <a:avLst/>
          </a:prstGeom>
          <a:noFill/>
          <a:ln cap="flat" cmpd="sng" w="9525">
            <a:solidFill>
              <a:schemeClr val="dk1"/>
            </a:solidFill>
            <a:prstDash val="solid"/>
            <a:miter lim="800000"/>
            <a:headEnd len="sm" w="sm" type="none"/>
            <a:tailEnd len="sm" w="sm" type="none"/>
          </a:ln>
        </p:spPr>
      </p:cxnSp>
      <p:cxnSp>
        <p:nvCxnSpPr>
          <p:cNvPr id="540" name="Google Shape;540;p72"/>
          <p:cNvCxnSpPr/>
          <p:nvPr/>
        </p:nvCxnSpPr>
        <p:spPr>
          <a:xfrm>
            <a:off x="6744124" y="0"/>
            <a:ext cx="0" cy="6858000"/>
          </a:xfrm>
          <a:prstGeom prst="straightConnector1">
            <a:avLst/>
          </a:prstGeom>
          <a:noFill/>
          <a:ln cap="flat" cmpd="sng" w="9525">
            <a:solidFill>
              <a:schemeClr val="dk1"/>
            </a:solidFill>
            <a:prstDash val="solid"/>
            <a:miter lim="800000"/>
            <a:headEnd len="sm" w="sm" type="none"/>
            <a:tailEnd len="sm" w="sm" type="none"/>
          </a:ln>
        </p:spPr>
      </p:cxnSp>
      <p:cxnSp>
        <p:nvCxnSpPr>
          <p:cNvPr id="541" name="Google Shape;541;p72"/>
          <p:cNvCxnSpPr/>
          <p:nvPr/>
        </p:nvCxnSpPr>
        <p:spPr>
          <a:xfrm>
            <a:off x="9264650" y="0"/>
            <a:ext cx="0" cy="6858000"/>
          </a:xfrm>
          <a:prstGeom prst="straightConnector1">
            <a:avLst/>
          </a:prstGeom>
          <a:noFill/>
          <a:ln cap="flat" cmpd="sng" w="9525">
            <a:solidFill>
              <a:schemeClr val="dk1"/>
            </a:solidFill>
            <a:prstDash val="solid"/>
            <a:miter lim="800000"/>
            <a:headEnd len="sm" w="sm" type="none"/>
            <a:tailEnd len="sm" w="sm" type="none"/>
          </a:ln>
        </p:spPr>
      </p:cxnSp>
      <p:sp>
        <p:nvSpPr>
          <p:cNvPr id="542" name="Google Shape;542;p7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ersons">
  <p:cSld name="*4 Persons">
    <p:spTree>
      <p:nvGrpSpPr>
        <p:cNvPr id="543" name="Shape 543"/>
        <p:cNvGrpSpPr/>
        <p:nvPr/>
      </p:nvGrpSpPr>
      <p:grpSpPr>
        <a:xfrm>
          <a:off x="0" y="0"/>
          <a:ext cx="0" cy="0"/>
          <a:chOff x="0" y="0"/>
          <a:chExt cx="0" cy="0"/>
        </a:xfrm>
      </p:grpSpPr>
      <p:sp>
        <p:nvSpPr>
          <p:cNvPr id="544" name="Google Shape;544;p73"/>
          <p:cNvSpPr txBox="1"/>
          <p:nvPr>
            <p:ph type="title"/>
          </p:nvPr>
        </p:nvSpPr>
        <p:spPr>
          <a:xfrm>
            <a:off x="371477" y="1125539"/>
            <a:ext cx="3621789" cy="107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45" name="Google Shape;545;p73"/>
          <p:cNvGrpSpPr/>
          <p:nvPr/>
        </p:nvGrpSpPr>
        <p:grpSpPr>
          <a:xfrm>
            <a:off x="0" y="6768000"/>
            <a:ext cx="12192063" cy="90000"/>
            <a:chOff x="0" y="6076709"/>
            <a:chExt cx="12192063" cy="90000"/>
          </a:xfrm>
        </p:grpSpPr>
        <p:sp>
          <p:nvSpPr>
            <p:cNvPr id="546" name="Google Shape;546;p73"/>
            <p:cNvSpPr/>
            <p:nvPr/>
          </p:nvSpPr>
          <p:spPr>
            <a:xfrm>
              <a:off x="0" y="6076709"/>
              <a:ext cx="1631520" cy="90000"/>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47" name="Google Shape;547;p73"/>
            <p:cNvSpPr/>
            <p:nvPr/>
          </p:nvSpPr>
          <p:spPr>
            <a:xfrm>
              <a:off x="6743700" y="6076709"/>
              <a:ext cx="2520950"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48" name="Google Shape;548;p73"/>
            <p:cNvSpPr/>
            <p:nvPr/>
          </p:nvSpPr>
          <p:spPr>
            <a:xfrm>
              <a:off x="4187825" y="6076709"/>
              <a:ext cx="2555875" cy="90000"/>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49" name="Google Shape;549;p73"/>
            <p:cNvSpPr/>
            <p:nvPr/>
          </p:nvSpPr>
          <p:spPr>
            <a:xfrm>
              <a:off x="1631950" y="6076709"/>
              <a:ext cx="2555874"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50" name="Google Shape;550;p73"/>
            <p:cNvSpPr/>
            <p:nvPr/>
          </p:nvSpPr>
          <p:spPr>
            <a:xfrm>
              <a:off x="9264651" y="6076709"/>
              <a:ext cx="2927412" cy="90000"/>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cxnSp>
        <p:nvCxnSpPr>
          <p:cNvPr id="551" name="Google Shape;551;p73"/>
          <p:cNvCxnSpPr/>
          <p:nvPr/>
        </p:nvCxnSpPr>
        <p:spPr>
          <a:xfrm>
            <a:off x="4187825" y="0"/>
            <a:ext cx="0" cy="6858000"/>
          </a:xfrm>
          <a:prstGeom prst="straightConnector1">
            <a:avLst/>
          </a:prstGeom>
          <a:noFill/>
          <a:ln cap="flat" cmpd="sng" w="9525">
            <a:solidFill>
              <a:schemeClr val="dk1"/>
            </a:solidFill>
            <a:prstDash val="solid"/>
            <a:miter lim="800000"/>
            <a:headEnd len="sm" w="sm" type="none"/>
            <a:tailEnd len="sm" w="sm" type="none"/>
          </a:ln>
        </p:spPr>
      </p:cxnSp>
      <p:cxnSp>
        <p:nvCxnSpPr>
          <p:cNvPr id="552" name="Google Shape;552;p73"/>
          <p:cNvCxnSpPr/>
          <p:nvPr/>
        </p:nvCxnSpPr>
        <p:spPr>
          <a:xfrm>
            <a:off x="6744124" y="0"/>
            <a:ext cx="0" cy="6858000"/>
          </a:xfrm>
          <a:prstGeom prst="straightConnector1">
            <a:avLst/>
          </a:prstGeom>
          <a:noFill/>
          <a:ln cap="flat" cmpd="sng" w="9525">
            <a:solidFill>
              <a:schemeClr val="dk1"/>
            </a:solidFill>
            <a:prstDash val="solid"/>
            <a:miter lim="800000"/>
            <a:headEnd len="sm" w="sm" type="none"/>
            <a:tailEnd len="sm" w="sm" type="none"/>
          </a:ln>
        </p:spPr>
      </p:cxnSp>
      <p:cxnSp>
        <p:nvCxnSpPr>
          <p:cNvPr id="553" name="Google Shape;553;p73"/>
          <p:cNvCxnSpPr/>
          <p:nvPr/>
        </p:nvCxnSpPr>
        <p:spPr>
          <a:xfrm>
            <a:off x="9269063" y="0"/>
            <a:ext cx="0" cy="6858000"/>
          </a:xfrm>
          <a:prstGeom prst="straightConnector1">
            <a:avLst/>
          </a:prstGeom>
          <a:noFill/>
          <a:ln cap="flat" cmpd="sng" w="9525">
            <a:solidFill>
              <a:schemeClr val="dk1"/>
            </a:solidFill>
            <a:prstDash val="solid"/>
            <a:miter lim="800000"/>
            <a:headEnd len="sm" w="sm" type="none"/>
            <a:tailEnd len="sm" w="sm" type="none"/>
          </a:ln>
        </p:spPr>
      </p:cxnSp>
      <p:sp>
        <p:nvSpPr>
          <p:cNvPr id="554" name="Google Shape;554;p73"/>
          <p:cNvSpPr/>
          <p:nvPr>
            <p:ph idx="2" type="pic"/>
          </p:nvPr>
        </p:nvSpPr>
        <p:spPr>
          <a:xfrm>
            <a:off x="4331763" y="3560175"/>
            <a:ext cx="2268000" cy="2124000"/>
          </a:xfrm>
          <a:prstGeom prst="rect">
            <a:avLst/>
          </a:prstGeom>
          <a:solidFill>
            <a:srgbClr val="F2F2F2"/>
          </a:solidFill>
          <a:ln>
            <a:noFill/>
          </a:ln>
        </p:spPr>
      </p:sp>
      <p:sp>
        <p:nvSpPr>
          <p:cNvPr id="555" name="Google Shape;555;p73"/>
          <p:cNvSpPr txBox="1"/>
          <p:nvPr>
            <p:ph idx="1" type="body"/>
          </p:nvPr>
        </p:nvSpPr>
        <p:spPr>
          <a:xfrm>
            <a:off x="4331763" y="5768588"/>
            <a:ext cx="2268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6" name="Google Shape;556;p73"/>
          <p:cNvSpPr txBox="1"/>
          <p:nvPr>
            <p:ph idx="3" type="body"/>
          </p:nvPr>
        </p:nvSpPr>
        <p:spPr>
          <a:xfrm>
            <a:off x="4331763" y="6236425"/>
            <a:ext cx="2268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7" name="Google Shape;557;p73"/>
          <p:cNvSpPr/>
          <p:nvPr>
            <p:ph idx="4" type="pic"/>
          </p:nvPr>
        </p:nvSpPr>
        <p:spPr>
          <a:xfrm>
            <a:off x="1775464" y="3560175"/>
            <a:ext cx="2268000" cy="2124000"/>
          </a:xfrm>
          <a:prstGeom prst="rect">
            <a:avLst/>
          </a:prstGeom>
          <a:solidFill>
            <a:srgbClr val="F2F2F2"/>
          </a:solidFill>
          <a:ln>
            <a:noFill/>
          </a:ln>
        </p:spPr>
      </p:sp>
      <p:sp>
        <p:nvSpPr>
          <p:cNvPr id="558" name="Google Shape;558;p73"/>
          <p:cNvSpPr txBox="1"/>
          <p:nvPr>
            <p:ph idx="5" type="body"/>
          </p:nvPr>
        </p:nvSpPr>
        <p:spPr>
          <a:xfrm>
            <a:off x="1775464" y="5768588"/>
            <a:ext cx="2268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9" name="Google Shape;559;p73"/>
          <p:cNvSpPr txBox="1"/>
          <p:nvPr>
            <p:ph idx="6" type="body"/>
          </p:nvPr>
        </p:nvSpPr>
        <p:spPr>
          <a:xfrm>
            <a:off x="1775464" y="6236425"/>
            <a:ext cx="2268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0" name="Google Shape;560;p73"/>
          <p:cNvSpPr/>
          <p:nvPr>
            <p:ph idx="7" type="pic"/>
          </p:nvPr>
        </p:nvSpPr>
        <p:spPr>
          <a:xfrm>
            <a:off x="6872808" y="3560175"/>
            <a:ext cx="2268000" cy="2124000"/>
          </a:xfrm>
          <a:prstGeom prst="rect">
            <a:avLst/>
          </a:prstGeom>
          <a:solidFill>
            <a:srgbClr val="F2F2F2"/>
          </a:solidFill>
          <a:ln>
            <a:noFill/>
          </a:ln>
        </p:spPr>
      </p:sp>
      <p:sp>
        <p:nvSpPr>
          <p:cNvPr id="561" name="Google Shape;561;p73"/>
          <p:cNvSpPr/>
          <p:nvPr>
            <p:ph idx="8" type="pic"/>
          </p:nvPr>
        </p:nvSpPr>
        <p:spPr>
          <a:xfrm>
            <a:off x="9426050" y="3560175"/>
            <a:ext cx="2268000" cy="2124000"/>
          </a:xfrm>
          <a:prstGeom prst="rect">
            <a:avLst/>
          </a:prstGeom>
          <a:solidFill>
            <a:srgbClr val="F2F2F2"/>
          </a:solidFill>
          <a:ln>
            <a:noFill/>
          </a:ln>
        </p:spPr>
      </p:sp>
      <p:sp>
        <p:nvSpPr>
          <p:cNvPr id="562" name="Google Shape;562;p73"/>
          <p:cNvSpPr txBox="1"/>
          <p:nvPr>
            <p:ph idx="9" type="body"/>
          </p:nvPr>
        </p:nvSpPr>
        <p:spPr>
          <a:xfrm>
            <a:off x="6872808" y="5768588"/>
            <a:ext cx="2268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3" name="Google Shape;563;p73"/>
          <p:cNvSpPr txBox="1"/>
          <p:nvPr>
            <p:ph idx="13" type="body"/>
          </p:nvPr>
        </p:nvSpPr>
        <p:spPr>
          <a:xfrm>
            <a:off x="6872808" y="6236425"/>
            <a:ext cx="2268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4" name="Google Shape;564;p73"/>
          <p:cNvSpPr txBox="1"/>
          <p:nvPr>
            <p:ph idx="14" type="body"/>
          </p:nvPr>
        </p:nvSpPr>
        <p:spPr>
          <a:xfrm>
            <a:off x="9426050" y="5768588"/>
            <a:ext cx="2268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5" name="Google Shape;565;p73"/>
          <p:cNvSpPr txBox="1"/>
          <p:nvPr>
            <p:ph idx="15" type="body"/>
          </p:nvPr>
        </p:nvSpPr>
        <p:spPr>
          <a:xfrm>
            <a:off x="9426050" y="6236425"/>
            <a:ext cx="2268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6" name="Google Shape;566;p73"/>
          <p:cNvSpPr/>
          <p:nvPr/>
        </p:nvSpPr>
        <p:spPr>
          <a:xfrm>
            <a:off x="9264228" y="6768353"/>
            <a:ext cx="292783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67" name="Google Shape;567;p7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ersons">
  <p:cSld name="*6 Persons">
    <p:spTree>
      <p:nvGrpSpPr>
        <p:cNvPr id="568" name="Shape 568"/>
        <p:cNvGrpSpPr/>
        <p:nvPr/>
      </p:nvGrpSpPr>
      <p:grpSpPr>
        <a:xfrm>
          <a:off x="0" y="0"/>
          <a:ext cx="0" cy="0"/>
          <a:chOff x="0" y="0"/>
          <a:chExt cx="0" cy="0"/>
        </a:xfrm>
      </p:grpSpPr>
      <p:sp>
        <p:nvSpPr>
          <p:cNvPr id="569" name="Google Shape;569;p74"/>
          <p:cNvSpPr txBox="1"/>
          <p:nvPr>
            <p:ph type="title"/>
          </p:nvPr>
        </p:nvSpPr>
        <p:spPr>
          <a:xfrm>
            <a:off x="371476" y="1125539"/>
            <a:ext cx="3352626" cy="107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0" name="Google Shape;570;p74"/>
          <p:cNvSpPr/>
          <p:nvPr>
            <p:ph idx="2" type="pic"/>
          </p:nvPr>
        </p:nvSpPr>
        <p:spPr>
          <a:xfrm>
            <a:off x="4344740" y="3965720"/>
            <a:ext cx="1861585" cy="1728000"/>
          </a:xfrm>
          <a:prstGeom prst="rect">
            <a:avLst/>
          </a:prstGeom>
          <a:solidFill>
            <a:srgbClr val="F2F2F2"/>
          </a:solidFill>
          <a:ln>
            <a:noFill/>
          </a:ln>
        </p:spPr>
      </p:sp>
      <p:sp>
        <p:nvSpPr>
          <p:cNvPr id="571" name="Google Shape;571;p74"/>
          <p:cNvSpPr txBox="1"/>
          <p:nvPr>
            <p:ph idx="1" type="body"/>
          </p:nvPr>
        </p:nvSpPr>
        <p:spPr>
          <a:xfrm>
            <a:off x="4344739" y="5778214"/>
            <a:ext cx="2232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2" name="Google Shape;572;p74"/>
          <p:cNvSpPr txBox="1"/>
          <p:nvPr>
            <p:ph idx="3" type="body"/>
          </p:nvPr>
        </p:nvSpPr>
        <p:spPr>
          <a:xfrm>
            <a:off x="4344739" y="6236425"/>
            <a:ext cx="2232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3" name="Google Shape;573;p74"/>
          <p:cNvSpPr/>
          <p:nvPr>
            <p:ph idx="4" type="pic"/>
          </p:nvPr>
        </p:nvSpPr>
        <p:spPr>
          <a:xfrm>
            <a:off x="6883216" y="3965720"/>
            <a:ext cx="1861585" cy="1728000"/>
          </a:xfrm>
          <a:prstGeom prst="rect">
            <a:avLst/>
          </a:prstGeom>
          <a:solidFill>
            <a:srgbClr val="F2F2F2"/>
          </a:solidFill>
          <a:ln>
            <a:noFill/>
          </a:ln>
        </p:spPr>
      </p:sp>
      <p:sp>
        <p:nvSpPr>
          <p:cNvPr id="574" name="Google Shape;574;p74"/>
          <p:cNvSpPr/>
          <p:nvPr>
            <p:ph idx="5" type="pic"/>
          </p:nvPr>
        </p:nvSpPr>
        <p:spPr>
          <a:xfrm>
            <a:off x="9399335" y="3965720"/>
            <a:ext cx="1861585" cy="1728000"/>
          </a:xfrm>
          <a:prstGeom prst="rect">
            <a:avLst/>
          </a:prstGeom>
          <a:solidFill>
            <a:srgbClr val="F2F2F2"/>
          </a:solidFill>
          <a:ln>
            <a:noFill/>
          </a:ln>
        </p:spPr>
      </p:sp>
      <p:sp>
        <p:nvSpPr>
          <p:cNvPr id="575" name="Google Shape;575;p74"/>
          <p:cNvSpPr txBox="1"/>
          <p:nvPr>
            <p:ph idx="6" type="body"/>
          </p:nvPr>
        </p:nvSpPr>
        <p:spPr>
          <a:xfrm>
            <a:off x="6883215" y="5778214"/>
            <a:ext cx="2232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6" name="Google Shape;576;p74"/>
          <p:cNvSpPr txBox="1"/>
          <p:nvPr>
            <p:ph idx="7" type="body"/>
          </p:nvPr>
        </p:nvSpPr>
        <p:spPr>
          <a:xfrm>
            <a:off x="6883215" y="6236425"/>
            <a:ext cx="2232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7" name="Google Shape;577;p74"/>
          <p:cNvSpPr txBox="1"/>
          <p:nvPr>
            <p:ph idx="8" type="body"/>
          </p:nvPr>
        </p:nvSpPr>
        <p:spPr>
          <a:xfrm>
            <a:off x="9399334" y="5778214"/>
            <a:ext cx="2232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8" name="Google Shape;578;p74"/>
          <p:cNvSpPr txBox="1"/>
          <p:nvPr>
            <p:ph idx="9" type="body"/>
          </p:nvPr>
        </p:nvSpPr>
        <p:spPr>
          <a:xfrm>
            <a:off x="9399334" y="6236425"/>
            <a:ext cx="2232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9" name="Google Shape;579;p74"/>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80" name="Google Shape;580;p74"/>
          <p:cNvSpPr/>
          <p:nvPr/>
        </p:nvSpPr>
        <p:spPr>
          <a:xfrm>
            <a:off x="6743700" y="6768353"/>
            <a:ext cx="2520950"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81" name="Google Shape;581;p74"/>
          <p:cNvSpPr/>
          <p:nvPr/>
        </p:nvSpPr>
        <p:spPr>
          <a:xfrm>
            <a:off x="4187400" y="6768353"/>
            <a:ext cx="2556298"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82" name="Google Shape;582;p74"/>
          <p:cNvSpPr/>
          <p:nvPr/>
        </p:nvSpPr>
        <p:spPr>
          <a:xfrm>
            <a:off x="1631527" y="6768667"/>
            <a:ext cx="2556298"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83" name="Google Shape;583;p74"/>
          <p:cNvSpPr/>
          <p:nvPr/>
        </p:nvSpPr>
        <p:spPr>
          <a:xfrm>
            <a:off x="9264650" y="6768353"/>
            <a:ext cx="2927411"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cxnSp>
        <p:nvCxnSpPr>
          <p:cNvPr id="584" name="Google Shape;584;p74"/>
          <p:cNvCxnSpPr/>
          <p:nvPr/>
        </p:nvCxnSpPr>
        <p:spPr>
          <a:xfrm>
            <a:off x="4187825" y="0"/>
            <a:ext cx="0" cy="6858000"/>
          </a:xfrm>
          <a:prstGeom prst="straightConnector1">
            <a:avLst/>
          </a:prstGeom>
          <a:noFill/>
          <a:ln cap="flat" cmpd="sng" w="9525">
            <a:solidFill>
              <a:schemeClr val="dk1"/>
            </a:solidFill>
            <a:prstDash val="solid"/>
            <a:miter lim="800000"/>
            <a:headEnd len="sm" w="sm" type="none"/>
            <a:tailEnd len="sm" w="sm" type="none"/>
          </a:ln>
        </p:spPr>
      </p:cxnSp>
      <p:cxnSp>
        <p:nvCxnSpPr>
          <p:cNvPr id="585" name="Google Shape;585;p74"/>
          <p:cNvCxnSpPr/>
          <p:nvPr/>
        </p:nvCxnSpPr>
        <p:spPr>
          <a:xfrm>
            <a:off x="6744124" y="0"/>
            <a:ext cx="0" cy="6858000"/>
          </a:xfrm>
          <a:prstGeom prst="straightConnector1">
            <a:avLst/>
          </a:prstGeom>
          <a:noFill/>
          <a:ln cap="flat" cmpd="sng" w="9525">
            <a:solidFill>
              <a:schemeClr val="dk1"/>
            </a:solidFill>
            <a:prstDash val="solid"/>
            <a:miter lim="800000"/>
            <a:headEnd len="sm" w="sm" type="none"/>
            <a:tailEnd len="sm" w="sm" type="none"/>
          </a:ln>
        </p:spPr>
      </p:cxnSp>
      <p:cxnSp>
        <p:nvCxnSpPr>
          <p:cNvPr id="586" name="Google Shape;586;p74"/>
          <p:cNvCxnSpPr/>
          <p:nvPr/>
        </p:nvCxnSpPr>
        <p:spPr>
          <a:xfrm>
            <a:off x="9266292" y="0"/>
            <a:ext cx="0" cy="6858000"/>
          </a:xfrm>
          <a:prstGeom prst="straightConnector1">
            <a:avLst/>
          </a:prstGeom>
          <a:noFill/>
          <a:ln cap="flat" cmpd="sng" w="9525">
            <a:solidFill>
              <a:schemeClr val="dk1"/>
            </a:solidFill>
            <a:prstDash val="solid"/>
            <a:miter lim="800000"/>
            <a:headEnd len="sm" w="sm" type="none"/>
            <a:tailEnd len="sm" w="sm" type="none"/>
          </a:ln>
        </p:spPr>
      </p:cxnSp>
      <p:sp>
        <p:nvSpPr>
          <p:cNvPr id="587" name="Google Shape;587;p74"/>
          <p:cNvSpPr/>
          <p:nvPr>
            <p:ph idx="13" type="pic"/>
          </p:nvPr>
        </p:nvSpPr>
        <p:spPr>
          <a:xfrm>
            <a:off x="4347511" y="1125538"/>
            <a:ext cx="1861585" cy="1728000"/>
          </a:xfrm>
          <a:prstGeom prst="rect">
            <a:avLst/>
          </a:prstGeom>
          <a:solidFill>
            <a:srgbClr val="F2F2F2"/>
          </a:solidFill>
          <a:ln>
            <a:noFill/>
          </a:ln>
        </p:spPr>
      </p:sp>
      <p:sp>
        <p:nvSpPr>
          <p:cNvPr id="588" name="Google Shape;588;p74"/>
          <p:cNvSpPr txBox="1"/>
          <p:nvPr>
            <p:ph idx="14" type="body"/>
          </p:nvPr>
        </p:nvSpPr>
        <p:spPr>
          <a:xfrm>
            <a:off x="4347510" y="2938032"/>
            <a:ext cx="2232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9" name="Google Shape;589;p74"/>
          <p:cNvSpPr txBox="1"/>
          <p:nvPr>
            <p:ph idx="15" type="body"/>
          </p:nvPr>
        </p:nvSpPr>
        <p:spPr>
          <a:xfrm>
            <a:off x="4347510" y="3396243"/>
            <a:ext cx="2232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0" name="Google Shape;590;p74"/>
          <p:cNvSpPr/>
          <p:nvPr>
            <p:ph idx="16" type="pic"/>
          </p:nvPr>
        </p:nvSpPr>
        <p:spPr>
          <a:xfrm>
            <a:off x="6885987" y="1125538"/>
            <a:ext cx="1861585" cy="1728000"/>
          </a:xfrm>
          <a:prstGeom prst="rect">
            <a:avLst/>
          </a:prstGeom>
          <a:solidFill>
            <a:srgbClr val="F2F2F2"/>
          </a:solidFill>
          <a:ln>
            <a:noFill/>
          </a:ln>
        </p:spPr>
      </p:sp>
      <p:sp>
        <p:nvSpPr>
          <p:cNvPr id="591" name="Google Shape;591;p74"/>
          <p:cNvSpPr/>
          <p:nvPr>
            <p:ph idx="17" type="pic"/>
          </p:nvPr>
        </p:nvSpPr>
        <p:spPr>
          <a:xfrm>
            <a:off x="9402106" y="1125538"/>
            <a:ext cx="1861585" cy="1728000"/>
          </a:xfrm>
          <a:prstGeom prst="rect">
            <a:avLst/>
          </a:prstGeom>
          <a:solidFill>
            <a:srgbClr val="F2F2F2"/>
          </a:solidFill>
          <a:ln>
            <a:noFill/>
          </a:ln>
        </p:spPr>
      </p:sp>
      <p:sp>
        <p:nvSpPr>
          <p:cNvPr id="592" name="Google Shape;592;p74"/>
          <p:cNvSpPr txBox="1"/>
          <p:nvPr>
            <p:ph idx="18" type="body"/>
          </p:nvPr>
        </p:nvSpPr>
        <p:spPr>
          <a:xfrm>
            <a:off x="6885986" y="2938032"/>
            <a:ext cx="2232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3" name="Google Shape;593;p74"/>
          <p:cNvSpPr txBox="1"/>
          <p:nvPr>
            <p:ph idx="19" type="body"/>
          </p:nvPr>
        </p:nvSpPr>
        <p:spPr>
          <a:xfrm>
            <a:off x="6885986" y="3396243"/>
            <a:ext cx="2232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4" name="Google Shape;594;p74"/>
          <p:cNvSpPr txBox="1"/>
          <p:nvPr>
            <p:ph idx="20" type="body"/>
          </p:nvPr>
        </p:nvSpPr>
        <p:spPr>
          <a:xfrm>
            <a:off x="9402105" y="2938032"/>
            <a:ext cx="2232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5" name="Google Shape;595;p74"/>
          <p:cNvSpPr txBox="1"/>
          <p:nvPr>
            <p:ph idx="21" type="body"/>
          </p:nvPr>
        </p:nvSpPr>
        <p:spPr>
          <a:xfrm>
            <a:off x="9402105" y="3396243"/>
            <a:ext cx="2232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6" name="Google Shape;596;p7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Persons">
  <p:cSld name="*12 Persons">
    <p:spTree>
      <p:nvGrpSpPr>
        <p:cNvPr id="597" name="Shape 597"/>
        <p:cNvGrpSpPr/>
        <p:nvPr/>
      </p:nvGrpSpPr>
      <p:grpSpPr>
        <a:xfrm>
          <a:off x="0" y="0"/>
          <a:ext cx="0" cy="0"/>
          <a:chOff x="0" y="0"/>
          <a:chExt cx="0" cy="0"/>
        </a:xfrm>
      </p:grpSpPr>
      <p:sp>
        <p:nvSpPr>
          <p:cNvPr id="598" name="Google Shape;598;p75"/>
          <p:cNvSpPr/>
          <p:nvPr>
            <p:ph idx="2" type="pic"/>
          </p:nvPr>
        </p:nvSpPr>
        <p:spPr>
          <a:xfrm>
            <a:off x="374031" y="1879151"/>
            <a:ext cx="1188000" cy="1186565"/>
          </a:xfrm>
          <a:prstGeom prst="rect">
            <a:avLst/>
          </a:prstGeom>
          <a:solidFill>
            <a:srgbClr val="F2F2F2"/>
          </a:solidFill>
          <a:ln>
            <a:noFill/>
          </a:ln>
        </p:spPr>
      </p:sp>
      <p:sp>
        <p:nvSpPr>
          <p:cNvPr id="599" name="Google Shape;599;p75"/>
          <p:cNvSpPr txBox="1"/>
          <p:nvPr>
            <p:ph idx="1" type="body"/>
          </p:nvPr>
        </p:nvSpPr>
        <p:spPr>
          <a:xfrm>
            <a:off x="374030" y="3184264"/>
            <a:ext cx="1836000" cy="42960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0" name="Google Shape;600;p75"/>
          <p:cNvSpPr txBox="1"/>
          <p:nvPr>
            <p:ph idx="3" type="body"/>
          </p:nvPr>
        </p:nvSpPr>
        <p:spPr>
          <a:xfrm>
            <a:off x="374030" y="3653079"/>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1" name="Google Shape;601;p75"/>
          <p:cNvSpPr/>
          <p:nvPr>
            <p:ph idx="4" type="pic"/>
          </p:nvPr>
        </p:nvSpPr>
        <p:spPr>
          <a:xfrm>
            <a:off x="2360291" y="1879151"/>
            <a:ext cx="1188000" cy="1186565"/>
          </a:xfrm>
          <a:prstGeom prst="rect">
            <a:avLst/>
          </a:prstGeom>
          <a:solidFill>
            <a:srgbClr val="F2F2F2"/>
          </a:solidFill>
          <a:ln>
            <a:noFill/>
          </a:ln>
        </p:spPr>
      </p:sp>
      <p:sp>
        <p:nvSpPr>
          <p:cNvPr id="602" name="Google Shape;602;p75"/>
          <p:cNvSpPr txBox="1"/>
          <p:nvPr>
            <p:ph idx="5" type="body"/>
          </p:nvPr>
        </p:nvSpPr>
        <p:spPr>
          <a:xfrm>
            <a:off x="2353902" y="3184264"/>
            <a:ext cx="1836000" cy="42960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3" name="Google Shape;603;p75"/>
          <p:cNvSpPr txBox="1"/>
          <p:nvPr>
            <p:ph idx="6" type="body"/>
          </p:nvPr>
        </p:nvSpPr>
        <p:spPr>
          <a:xfrm>
            <a:off x="2353902" y="3653079"/>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4" name="Google Shape;604;p75"/>
          <p:cNvSpPr/>
          <p:nvPr>
            <p:ph idx="7" type="pic"/>
          </p:nvPr>
        </p:nvSpPr>
        <p:spPr>
          <a:xfrm>
            <a:off x="4346551" y="1879151"/>
            <a:ext cx="1188000" cy="1186565"/>
          </a:xfrm>
          <a:prstGeom prst="rect">
            <a:avLst/>
          </a:prstGeom>
          <a:solidFill>
            <a:srgbClr val="F2F2F2"/>
          </a:solidFill>
          <a:ln>
            <a:noFill/>
          </a:ln>
        </p:spPr>
      </p:sp>
      <p:sp>
        <p:nvSpPr>
          <p:cNvPr id="605" name="Google Shape;605;p75"/>
          <p:cNvSpPr txBox="1"/>
          <p:nvPr>
            <p:ph idx="8" type="body"/>
          </p:nvPr>
        </p:nvSpPr>
        <p:spPr>
          <a:xfrm>
            <a:off x="4346550" y="3184264"/>
            <a:ext cx="1836000" cy="42960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6" name="Google Shape;606;p75"/>
          <p:cNvSpPr txBox="1"/>
          <p:nvPr>
            <p:ph idx="9" type="body"/>
          </p:nvPr>
        </p:nvSpPr>
        <p:spPr>
          <a:xfrm>
            <a:off x="4346550" y="3653079"/>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7" name="Google Shape;607;p75"/>
          <p:cNvSpPr/>
          <p:nvPr>
            <p:ph idx="13" type="pic"/>
          </p:nvPr>
        </p:nvSpPr>
        <p:spPr>
          <a:xfrm>
            <a:off x="6332811" y="1879151"/>
            <a:ext cx="1188000" cy="1186565"/>
          </a:xfrm>
          <a:prstGeom prst="rect">
            <a:avLst/>
          </a:prstGeom>
          <a:solidFill>
            <a:srgbClr val="F2F2F2"/>
          </a:solidFill>
          <a:ln>
            <a:noFill/>
          </a:ln>
        </p:spPr>
      </p:sp>
      <p:sp>
        <p:nvSpPr>
          <p:cNvPr id="608" name="Google Shape;608;p75"/>
          <p:cNvSpPr txBox="1"/>
          <p:nvPr>
            <p:ph idx="14" type="body"/>
          </p:nvPr>
        </p:nvSpPr>
        <p:spPr>
          <a:xfrm>
            <a:off x="6332810" y="3184264"/>
            <a:ext cx="1836000" cy="42960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9" name="Google Shape;609;p75"/>
          <p:cNvSpPr txBox="1"/>
          <p:nvPr>
            <p:ph idx="15" type="body"/>
          </p:nvPr>
        </p:nvSpPr>
        <p:spPr>
          <a:xfrm>
            <a:off x="6332810" y="3653079"/>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0" name="Google Shape;610;p75"/>
          <p:cNvSpPr/>
          <p:nvPr>
            <p:ph idx="16" type="pic"/>
          </p:nvPr>
        </p:nvSpPr>
        <p:spPr>
          <a:xfrm>
            <a:off x="8319071" y="1879151"/>
            <a:ext cx="1188000" cy="1186565"/>
          </a:xfrm>
          <a:prstGeom prst="rect">
            <a:avLst/>
          </a:prstGeom>
          <a:solidFill>
            <a:srgbClr val="F2F2F2"/>
          </a:solidFill>
          <a:ln>
            <a:noFill/>
          </a:ln>
        </p:spPr>
      </p:sp>
      <p:sp>
        <p:nvSpPr>
          <p:cNvPr id="611" name="Google Shape;611;p75"/>
          <p:cNvSpPr txBox="1"/>
          <p:nvPr>
            <p:ph idx="17" type="body"/>
          </p:nvPr>
        </p:nvSpPr>
        <p:spPr>
          <a:xfrm>
            <a:off x="8319068" y="3184264"/>
            <a:ext cx="1836000" cy="42960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2" name="Google Shape;612;p75"/>
          <p:cNvSpPr txBox="1"/>
          <p:nvPr>
            <p:ph idx="18" type="body"/>
          </p:nvPr>
        </p:nvSpPr>
        <p:spPr>
          <a:xfrm>
            <a:off x="8319068" y="3653079"/>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3" name="Google Shape;613;p75"/>
          <p:cNvSpPr/>
          <p:nvPr>
            <p:ph idx="19" type="pic"/>
          </p:nvPr>
        </p:nvSpPr>
        <p:spPr>
          <a:xfrm>
            <a:off x="10305329" y="1879151"/>
            <a:ext cx="1188000" cy="1186565"/>
          </a:xfrm>
          <a:prstGeom prst="rect">
            <a:avLst/>
          </a:prstGeom>
          <a:solidFill>
            <a:srgbClr val="F2F2F2"/>
          </a:solidFill>
          <a:ln>
            <a:noFill/>
          </a:ln>
        </p:spPr>
      </p:sp>
      <p:sp>
        <p:nvSpPr>
          <p:cNvPr id="614" name="Google Shape;614;p75"/>
          <p:cNvSpPr txBox="1"/>
          <p:nvPr>
            <p:ph idx="20" type="body"/>
          </p:nvPr>
        </p:nvSpPr>
        <p:spPr>
          <a:xfrm>
            <a:off x="10305330" y="3184264"/>
            <a:ext cx="1512640" cy="42960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5" name="Google Shape;615;p75"/>
          <p:cNvSpPr txBox="1"/>
          <p:nvPr>
            <p:ph idx="21" type="body"/>
          </p:nvPr>
        </p:nvSpPr>
        <p:spPr>
          <a:xfrm>
            <a:off x="10305330" y="3653079"/>
            <a:ext cx="151264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6" name="Google Shape;616;p75"/>
          <p:cNvSpPr/>
          <p:nvPr>
            <p:ph idx="22" type="pic"/>
          </p:nvPr>
        </p:nvSpPr>
        <p:spPr>
          <a:xfrm>
            <a:off x="374031" y="4394909"/>
            <a:ext cx="1188000" cy="1186565"/>
          </a:xfrm>
          <a:prstGeom prst="rect">
            <a:avLst/>
          </a:prstGeom>
          <a:solidFill>
            <a:srgbClr val="F2F2F2"/>
          </a:solidFill>
          <a:ln>
            <a:noFill/>
          </a:ln>
        </p:spPr>
      </p:sp>
      <p:sp>
        <p:nvSpPr>
          <p:cNvPr id="617" name="Google Shape;617;p75"/>
          <p:cNvSpPr txBox="1"/>
          <p:nvPr>
            <p:ph idx="23" type="body"/>
          </p:nvPr>
        </p:nvSpPr>
        <p:spPr>
          <a:xfrm>
            <a:off x="374030" y="5696937"/>
            <a:ext cx="1836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8" name="Google Shape;618;p75"/>
          <p:cNvSpPr txBox="1"/>
          <p:nvPr>
            <p:ph idx="24" type="body"/>
          </p:nvPr>
        </p:nvSpPr>
        <p:spPr>
          <a:xfrm>
            <a:off x="374030" y="6163560"/>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9" name="Google Shape;619;p75"/>
          <p:cNvSpPr/>
          <p:nvPr>
            <p:ph idx="25" type="pic"/>
          </p:nvPr>
        </p:nvSpPr>
        <p:spPr>
          <a:xfrm>
            <a:off x="2353903" y="4394909"/>
            <a:ext cx="1188000" cy="1186565"/>
          </a:xfrm>
          <a:prstGeom prst="rect">
            <a:avLst/>
          </a:prstGeom>
          <a:solidFill>
            <a:srgbClr val="F2F2F2"/>
          </a:solidFill>
          <a:ln>
            <a:noFill/>
          </a:ln>
        </p:spPr>
      </p:sp>
      <p:sp>
        <p:nvSpPr>
          <p:cNvPr id="620" name="Google Shape;620;p75"/>
          <p:cNvSpPr txBox="1"/>
          <p:nvPr>
            <p:ph idx="26" type="body"/>
          </p:nvPr>
        </p:nvSpPr>
        <p:spPr>
          <a:xfrm>
            <a:off x="2353902" y="5696937"/>
            <a:ext cx="1836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1" name="Google Shape;621;p75"/>
          <p:cNvSpPr txBox="1"/>
          <p:nvPr>
            <p:ph idx="27" type="body"/>
          </p:nvPr>
        </p:nvSpPr>
        <p:spPr>
          <a:xfrm>
            <a:off x="2353902" y="6163560"/>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2" name="Google Shape;622;p75"/>
          <p:cNvSpPr/>
          <p:nvPr>
            <p:ph idx="28" type="pic"/>
          </p:nvPr>
        </p:nvSpPr>
        <p:spPr>
          <a:xfrm>
            <a:off x="4346551" y="4394909"/>
            <a:ext cx="1188000" cy="1186565"/>
          </a:xfrm>
          <a:prstGeom prst="rect">
            <a:avLst/>
          </a:prstGeom>
          <a:solidFill>
            <a:srgbClr val="F2F2F2"/>
          </a:solidFill>
          <a:ln>
            <a:noFill/>
          </a:ln>
        </p:spPr>
      </p:sp>
      <p:sp>
        <p:nvSpPr>
          <p:cNvPr id="623" name="Google Shape;623;p75"/>
          <p:cNvSpPr txBox="1"/>
          <p:nvPr>
            <p:ph idx="29" type="body"/>
          </p:nvPr>
        </p:nvSpPr>
        <p:spPr>
          <a:xfrm>
            <a:off x="4346550" y="5696937"/>
            <a:ext cx="1836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4" name="Google Shape;624;p75"/>
          <p:cNvSpPr txBox="1"/>
          <p:nvPr>
            <p:ph idx="30" type="body"/>
          </p:nvPr>
        </p:nvSpPr>
        <p:spPr>
          <a:xfrm>
            <a:off x="4346550" y="6163560"/>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5" name="Google Shape;625;p75"/>
          <p:cNvSpPr/>
          <p:nvPr>
            <p:ph idx="31" type="pic"/>
          </p:nvPr>
        </p:nvSpPr>
        <p:spPr>
          <a:xfrm>
            <a:off x="6332811" y="4394909"/>
            <a:ext cx="1188000" cy="1186565"/>
          </a:xfrm>
          <a:prstGeom prst="rect">
            <a:avLst/>
          </a:prstGeom>
          <a:solidFill>
            <a:srgbClr val="F2F2F2"/>
          </a:solidFill>
          <a:ln>
            <a:noFill/>
          </a:ln>
        </p:spPr>
      </p:sp>
      <p:sp>
        <p:nvSpPr>
          <p:cNvPr id="626" name="Google Shape;626;p75"/>
          <p:cNvSpPr txBox="1"/>
          <p:nvPr>
            <p:ph idx="32" type="body"/>
          </p:nvPr>
        </p:nvSpPr>
        <p:spPr>
          <a:xfrm>
            <a:off x="6332810" y="5696937"/>
            <a:ext cx="1836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7" name="Google Shape;627;p75"/>
          <p:cNvSpPr txBox="1"/>
          <p:nvPr>
            <p:ph idx="33" type="body"/>
          </p:nvPr>
        </p:nvSpPr>
        <p:spPr>
          <a:xfrm>
            <a:off x="6332810" y="6163560"/>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8" name="Google Shape;628;p75"/>
          <p:cNvSpPr/>
          <p:nvPr>
            <p:ph idx="34" type="pic"/>
          </p:nvPr>
        </p:nvSpPr>
        <p:spPr>
          <a:xfrm>
            <a:off x="8341815" y="4394909"/>
            <a:ext cx="1188000" cy="1186565"/>
          </a:xfrm>
          <a:prstGeom prst="rect">
            <a:avLst/>
          </a:prstGeom>
          <a:solidFill>
            <a:srgbClr val="F2F2F2"/>
          </a:solidFill>
          <a:ln>
            <a:noFill/>
          </a:ln>
        </p:spPr>
      </p:sp>
      <p:sp>
        <p:nvSpPr>
          <p:cNvPr id="629" name="Google Shape;629;p75"/>
          <p:cNvSpPr txBox="1"/>
          <p:nvPr>
            <p:ph idx="35" type="body"/>
          </p:nvPr>
        </p:nvSpPr>
        <p:spPr>
          <a:xfrm>
            <a:off x="8319068" y="5696937"/>
            <a:ext cx="183600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0" name="Google Shape;630;p75"/>
          <p:cNvSpPr txBox="1"/>
          <p:nvPr>
            <p:ph idx="36" type="body"/>
          </p:nvPr>
        </p:nvSpPr>
        <p:spPr>
          <a:xfrm>
            <a:off x="8319068" y="6163560"/>
            <a:ext cx="183600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1" name="Google Shape;631;p75"/>
          <p:cNvSpPr/>
          <p:nvPr>
            <p:ph idx="37" type="pic"/>
          </p:nvPr>
        </p:nvSpPr>
        <p:spPr>
          <a:xfrm>
            <a:off x="10305329" y="4394909"/>
            <a:ext cx="1188000" cy="1186565"/>
          </a:xfrm>
          <a:prstGeom prst="rect">
            <a:avLst/>
          </a:prstGeom>
          <a:solidFill>
            <a:srgbClr val="F2F2F2"/>
          </a:solidFill>
          <a:ln>
            <a:noFill/>
          </a:ln>
        </p:spPr>
      </p:sp>
      <p:sp>
        <p:nvSpPr>
          <p:cNvPr id="632" name="Google Shape;632;p75"/>
          <p:cNvSpPr txBox="1"/>
          <p:nvPr>
            <p:ph idx="38" type="body"/>
          </p:nvPr>
        </p:nvSpPr>
        <p:spPr>
          <a:xfrm>
            <a:off x="10305330" y="5696937"/>
            <a:ext cx="1512640" cy="4284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3" name="Google Shape;633;p75"/>
          <p:cNvSpPr txBox="1"/>
          <p:nvPr>
            <p:ph idx="39" type="body"/>
          </p:nvPr>
        </p:nvSpPr>
        <p:spPr>
          <a:xfrm>
            <a:off x="10305330" y="6163560"/>
            <a:ext cx="1512640" cy="4237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accent2"/>
              </a:buClr>
              <a:buSzPts val="1000"/>
              <a:buNone/>
              <a:defRPr b="0" i="0" sz="1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4" name="Google Shape;634;p75"/>
          <p:cNvSpPr txBox="1"/>
          <p:nvPr>
            <p:ph type="title"/>
          </p:nvPr>
        </p:nvSpPr>
        <p:spPr>
          <a:xfrm>
            <a:off x="371475" y="1125539"/>
            <a:ext cx="11449050" cy="553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5" name="Google Shape;635;p75"/>
          <p:cNvSpPr/>
          <p:nvPr/>
        </p:nvSpPr>
        <p:spPr>
          <a:xfrm>
            <a:off x="0" y="6768667"/>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36" name="Google Shape;636;p75"/>
          <p:cNvSpPr/>
          <p:nvPr/>
        </p:nvSpPr>
        <p:spPr>
          <a:xfrm>
            <a:off x="4187825" y="6768353"/>
            <a:ext cx="1260475"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37" name="Google Shape;637;p75"/>
          <p:cNvSpPr/>
          <p:nvPr/>
        </p:nvSpPr>
        <p:spPr>
          <a:xfrm>
            <a:off x="2927349" y="6768353"/>
            <a:ext cx="1260476"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38" name="Google Shape;638;p75"/>
          <p:cNvSpPr/>
          <p:nvPr/>
        </p:nvSpPr>
        <p:spPr>
          <a:xfrm>
            <a:off x="1631950" y="6768353"/>
            <a:ext cx="129539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39" name="Google Shape;639;p75"/>
          <p:cNvSpPr/>
          <p:nvPr/>
        </p:nvSpPr>
        <p:spPr>
          <a:xfrm>
            <a:off x="5448300" y="6768353"/>
            <a:ext cx="6743762"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40" name="Google Shape;640;p7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Case">
  <p:cSld name="*Portfolio Case">
    <p:spTree>
      <p:nvGrpSpPr>
        <p:cNvPr id="646" name="Shape 646"/>
        <p:cNvGrpSpPr/>
        <p:nvPr/>
      </p:nvGrpSpPr>
      <p:grpSpPr>
        <a:xfrm>
          <a:off x="0" y="0"/>
          <a:ext cx="0" cy="0"/>
          <a:chOff x="0" y="0"/>
          <a:chExt cx="0" cy="0"/>
        </a:xfrm>
      </p:grpSpPr>
      <p:sp>
        <p:nvSpPr>
          <p:cNvPr id="647" name="Google Shape;647;p77"/>
          <p:cNvSpPr/>
          <p:nvPr>
            <p:ph idx="2" type="pic"/>
          </p:nvPr>
        </p:nvSpPr>
        <p:spPr>
          <a:xfrm>
            <a:off x="1" y="0"/>
            <a:ext cx="5448300" cy="6857553"/>
          </a:xfrm>
          <a:prstGeom prst="rect">
            <a:avLst/>
          </a:prstGeom>
          <a:solidFill>
            <a:srgbClr val="F2F2F2"/>
          </a:solidFill>
          <a:ln>
            <a:noFill/>
          </a:ln>
        </p:spPr>
      </p:sp>
      <p:sp>
        <p:nvSpPr>
          <p:cNvPr id="648" name="Google Shape;648;p77"/>
          <p:cNvSpPr txBox="1"/>
          <p:nvPr>
            <p:ph idx="1" type="body"/>
          </p:nvPr>
        </p:nvSpPr>
        <p:spPr>
          <a:xfrm>
            <a:off x="399832" y="6450249"/>
            <a:ext cx="4800818" cy="22775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750"/>
              <a:buNone/>
              <a:defRPr b="0" i="0" sz="75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9" name="Google Shape;649;p77"/>
          <p:cNvSpPr txBox="1"/>
          <p:nvPr>
            <p:ph type="title"/>
          </p:nvPr>
        </p:nvSpPr>
        <p:spPr>
          <a:xfrm>
            <a:off x="371475" y="1125538"/>
            <a:ext cx="4829174" cy="21463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5000"/>
              <a:buFont typeface="Arial"/>
              <a:buNone/>
              <a:defRPr b="0" i="0" sz="5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77"/>
          <p:cNvSpPr txBox="1"/>
          <p:nvPr>
            <p:ph idx="3" type="body"/>
          </p:nvPr>
        </p:nvSpPr>
        <p:spPr>
          <a:xfrm>
            <a:off x="5703868" y="656399"/>
            <a:ext cx="2367992" cy="75647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1"/>
              </a:buClr>
              <a:buSzPts val="1200"/>
              <a:buNone/>
              <a:defRPr b="0" i="0" sz="1200">
                <a:solidFill>
                  <a:schemeClr val="accent1"/>
                </a:solidFil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1" name="Google Shape;651;p77"/>
          <p:cNvSpPr txBox="1"/>
          <p:nvPr>
            <p:ph idx="4" type="body"/>
          </p:nvPr>
        </p:nvSpPr>
        <p:spPr>
          <a:xfrm>
            <a:off x="5703868" y="2316480"/>
            <a:ext cx="6155375" cy="3920808"/>
          </a:xfrm>
          <a:prstGeom prst="rect">
            <a:avLst/>
          </a:prstGeom>
          <a:noFill/>
          <a:ln>
            <a:noFill/>
          </a:ln>
        </p:spPr>
        <p:txBody>
          <a:bodyPr anchorCtr="0" anchor="t" bIns="0" lIns="0" spcFirstLastPara="1" rIns="0" wrap="square" tIns="7200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2" name="Google Shape;652;p77"/>
          <p:cNvSpPr txBox="1"/>
          <p:nvPr>
            <p:ph idx="5" type="body"/>
          </p:nvPr>
        </p:nvSpPr>
        <p:spPr>
          <a:xfrm>
            <a:off x="5702400" y="353568"/>
            <a:ext cx="5746452" cy="240934"/>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3" name="Google Shape;653;p77"/>
          <p:cNvSpPr txBox="1"/>
          <p:nvPr>
            <p:ph idx="6" type="body"/>
          </p:nvPr>
        </p:nvSpPr>
        <p:spPr>
          <a:xfrm>
            <a:off x="5703868" y="1520825"/>
            <a:ext cx="6163012" cy="5762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4" name="Google Shape;654;p77"/>
          <p:cNvSpPr txBox="1"/>
          <p:nvPr>
            <p:ph idx="7"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5" name="Google Shape;655;p7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Case (Subtopics)">
  <p:cSld name="*Portfolio Case (Subtopics)">
    <p:spTree>
      <p:nvGrpSpPr>
        <p:cNvPr id="656" name="Shape 656"/>
        <p:cNvGrpSpPr/>
        <p:nvPr/>
      </p:nvGrpSpPr>
      <p:grpSpPr>
        <a:xfrm>
          <a:off x="0" y="0"/>
          <a:ext cx="0" cy="0"/>
          <a:chOff x="0" y="0"/>
          <a:chExt cx="0" cy="0"/>
        </a:xfrm>
      </p:grpSpPr>
      <p:sp>
        <p:nvSpPr>
          <p:cNvPr id="657" name="Google Shape;657;p78"/>
          <p:cNvSpPr/>
          <p:nvPr>
            <p:ph idx="2" type="pic"/>
          </p:nvPr>
        </p:nvSpPr>
        <p:spPr>
          <a:xfrm>
            <a:off x="0" y="0"/>
            <a:ext cx="5448300" cy="6857553"/>
          </a:xfrm>
          <a:prstGeom prst="rect">
            <a:avLst/>
          </a:prstGeom>
          <a:solidFill>
            <a:srgbClr val="F2F2F2"/>
          </a:solidFill>
          <a:ln>
            <a:noFill/>
          </a:ln>
        </p:spPr>
      </p:sp>
      <p:sp>
        <p:nvSpPr>
          <p:cNvPr id="658" name="Google Shape;658;p78"/>
          <p:cNvSpPr txBox="1"/>
          <p:nvPr>
            <p:ph idx="1" type="body"/>
          </p:nvPr>
        </p:nvSpPr>
        <p:spPr>
          <a:xfrm>
            <a:off x="5702399" y="3483462"/>
            <a:ext cx="3025343" cy="27771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400"/>
              <a:buNone/>
              <a:defRPr b="0" i="0">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9" name="Google Shape;659;p78"/>
          <p:cNvSpPr txBox="1"/>
          <p:nvPr>
            <p:ph idx="3" type="body"/>
          </p:nvPr>
        </p:nvSpPr>
        <p:spPr>
          <a:xfrm>
            <a:off x="5702399" y="3838688"/>
            <a:ext cx="3025343" cy="900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0" name="Google Shape;660;p78"/>
          <p:cNvSpPr txBox="1"/>
          <p:nvPr>
            <p:ph idx="4" type="body"/>
          </p:nvPr>
        </p:nvSpPr>
        <p:spPr>
          <a:xfrm>
            <a:off x="8993875" y="3483462"/>
            <a:ext cx="2826650" cy="27771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400"/>
              <a:buNone/>
              <a:defRPr b="0" i="0">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1" name="Google Shape;661;p78"/>
          <p:cNvSpPr txBox="1"/>
          <p:nvPr>
            <p:ph idx="5" type="body"/>
          </p:nvPr>
        </p:nvSpPr>
        <p:spPr>
          <a:xfrm>
            <a:off x="8993875" y="3838688"/>
            <a:ext cx="2826650" cy="900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2" name="Google Shape;662;p78"/>
          <p:cNvSpPr txBox="1"/>
          <p:nvPr>
            <p:ph idx="6" type="body"/>
          </p:nvPr>
        </p:nvSpPr>
        <p:spPr>
          <a:xfrm>
            <a:off x="5702399" y="4982062"/>
            <a:ext cx="3025343" cy="27771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400"/>
              <a:buNone/>
              <a:defRPr b="0" i="0">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3" name="Google Shape;663;p78"/>
          <p:cNvSpPr txBox="1"/>
          <p:nvPr>
            <p:ph idx="7" type="body"/>
          </p:nvPr>
        </p:nvSpPr>
        <p:spPr>
          <a:xfrm>
            <a:off x="5702399" y="5337288"/>
            <a:ext cx="3025343" cy="900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4" name="Google Shape;664;p78"/>
          <p:cNvSpPr txBox="1"/>
          <p:nvPr>
            <p:ph idx="8" type="body"/>
          </p:nvPr>
        </p:nvSpPr>
        <p:spPr>
          <a:xfrm>
            <a:off x="8993875" y="4982062"/>
            <a:ext cx="2826650" cy="27771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2"/>
              </a:buClr>
              <a:buSzPts val="1400"/>
              <a:buNone/>
              <a:defRPr b="0" i="0">
                <a:solidFill>
                  <a:schemeClr val="accent2"/>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78"/>
          <p:cNvSpPr txBox="1"/>
          <p:nvPr>
            <p:ph idx="9" type="body"/>
          </p:nvPr>
        </p:nvSpPr>
        <p:spPr>
          <a:xfrm>
            <a:off x="8993875" y="5337288"/>
            <a:ext cx="2826650" cy="900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6" name="Google Shape;666;p78"/>
          <p:cNvSpPr txBox="1"/>
          <p:nvPr>
            <p:ph type="title"/>
          </p:nvPr>
        </p:nvSpPr>
        <p:spPr>
          <a:xfrm>
            <a:off x="371474" y="1125538"/>
            <a:ext cx="4813342" cy="2160588"/>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5000"/>
              <a:buFont typeface="Arial"/>
              <a:buNone/>
              <a:defRPr b="0" i="0" sz="5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7" name="Google Shape;667;p78"/>
          <p:cNvSpPr txBox="1"/>
          <p:nvPr>
            <p:ph idx="13" type="body"/>
          </p:nvPr>
        </p:nvSpPr>
        <p:spPr>
          <a:xfrm>
            <a:off x="5702400" y="2328672"/>
            <a:ext cx="6091962" cy="900303"/>
          </a:xfrm>
          <a:prstGeom prst="rect">
            <a:avLst/>
          </a:prstGeom>
          <a:noFill/>
          <a:ln>
            <a:noFill/>
          </a:ln>
        </p:spPr>
        <p:txBody>
          <a:bodyPr anchorCtr="0" anchor="t" bIns="0" lIns="0" spcFirstLastPara="1" rIns="0" wrap="square" tIns="7200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8" name="Google Shape;668;p78"/>
          <p:cNvSpPr txBox="1"/>
          <p:nvPr>
            <p:ph idx="14" type="body"/>
          </p:nvPr>
        </p:nvSpPr>
        <p:spPr>
          <a:xfrm>
            <a:off x="5702400" y="656399"/>
            <a:ext cx="2348867" cy="75647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1"/>
              </a:buClr>
              <a:buSzPts val="1200"/>
              <a:buNone/>
              <a:defRPr b="0" i="0" sz="1200">
                <a:solidFill>
                  <a:schemeClr val="accent1"/>
                </a:solidFil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9" name="Google Shape;669;p78"/>
          <p:cNvSpPr txBox="1"/>
          <p:nvPr>
            <p:ph idx="15" type="body"/>
          </p:nvPr>
        </p:nvSpPr>
        <p:spPr>
          <a:xfrm>
            <a:off x="5702400" y="338915"/>
            <a:ext cx="5849881" cy="25558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0" name="Google Shape;670;p78"/>
          <p:cNvSpPr txBox="1"/>
          <p:nvPr>
            <p:ph idx="16" type="body"/>
          </p:nvPr>
        </p:nvSpPr>
        <p:spPr>
          <a:xfrm>
            <a:off x="5702400" y="1520825"/>
            <a:ext cx="6091962" cy="5762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78"/>
          <p:cNvSpPr txBox="1"/>
          <p:nvPr>
            <p:ph idx="17"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2" name="Google Shape;672;p7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ilerplate" showMasterSp="0">
  <p:cSld name="*Boilerplate">
    <p:spTree>
      <p:nvGrpSpPr>
        <p:cNvPr id="59" name="Shape 59"/>
        <p:cNvGrpSpPr/>
        <p:nvPr/>
      </p:nvGrpSpPr>
      <p:grpSpPr>
        <a:xfrm>
          <a:off x="0" y="0"/>
          <a:ext cx="0" cy="0"/>
          <a:chOff x="0" y="0"/>
          <a:chExt cx="0" cy="0"/>
        </a:xfrm>
      </p:grpSpPr>
      <p:sp>
        <p:nvSpPr>
          <p:cNvPr id="60" name="Google Shape;60;p40"/>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1" name="Google Shape;61;p40"/>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2" name="Google Shape;62;p40"/>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3" name="Google Shape;63;p40"/>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4" name="Google Shape;64;p40"/>
          <p:cNvSpPr/>
          <p:nvPr/>
        </p:nvSpPr>
        <p:spPr>
          <a:xfrm>
            <a:off x="371475" y="3297115"/>
            <a:ext cx="5724000" cy="2868734"/>
          </a:xfrm>
          <a:prstGeom prst="rect">
            <a:avLst/>
          </a:prstGeom>
          <a:noFill/>
          <a:ln>
            <a:noFill/>
          </a:ln>
        </p:spPr>
        <p:txBody>
          <a:bodyPr anchorCtr="0" anchor="b" bIns="45700" lIns="0" spcFirstLastPara="1" rIns="91425" wrap="square" tIns="45700">
            <a:noAutofit/>
          </a:bodyPr>
          <a:lstStyle/>
          <a:p>
            <a:pPr indent="0" lvl="0" marL="0" marR="0" rtl="0" algn="l">
              <a:lnSpc>
                <a:spcPct val="120000"/>
              </a:lnSpc>
              <a:spcBef>
                <a:spcPts val="0"/>
              </a:spcBef>
              <a:spcAft>
                <a:spcPts val="0"/>
              </a:spcAft>
              <a:buClr>
                <a:schemeClr val="dk1"/>
              </a:buClr>
              <a:buSzPts val="1200"/>
              <a:buFont typeface="Arial"/>
              <a:buNone/>
            </a:pPr>
            <a:r>
              <a:rPr b="0" i="0" lang="en-GB" sz="1200">
                <a:solidFill>
                  <a:schemeClr val="dk1"/>
                </a:solidFill>
                <a:latin typeface="Arial"/>
                <a:ea typeface="Arial"/>
                <a:cs typeface="Arial"/>
                <a:sym typeface="Arial"/>
              </a:rPr>
              <a:t>Nortal is a trusted strategic partner for governments, healthcare institutions, leading businesses, and Fortune 500 companies. Having 26 offices in Europe, in the GCC, and in North America, we are close to our customers while backed by a vast global talent pool. Our seamless teams help our customers to transform and future-proof their organizations by building world-changing solutions with the right technologies. </a:t>
            </a:r>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rPr b="0" i="0" lang="en-GB" sz="1200">
                <a:solidFill>
                  <a:schemeClr val="dk1"/>
                </a:solidFill>
                <a:latin typeface="Arial"/>
                <a:ea typeface="Arial"/>
                <a:cs typeface="Arial"/>
                <a:sym typeface="Arial"/>
              </a:rPr>
              <a:t>© 2024 Nortal - all rights reserved.</a:t>
            </a:r>
            <a:endParaRPr/>
          </a:p>
          <a:p>
            <a:pPr indent="0" lvl="0" marL="0" marR="0" rtl="0" algn="l">
              <a:lnSpc>
                <a:spcPct val="120000"/>
              </a:lnSpc>
              <a:spcBef>
                <a:spcPts val="0"/>
              </a:spcBef>
              <a:spcAft>
                <a:spcPts val="0"/>
              </a:spcAft>
              <a:buClr>
                <a:schemeClr val="dk1"/>
              </a:buClr>
              <a:buSzPts val="1200"/>
              <a:buFont typeface="Arial"/>
              <a:buNone/>
            </a:pPr>
            <a:r>
              <a:rPr b="0" i="0" lang="en-GB" sz="1200">
                <a:solidFill>
                  <a:schemeClr val="dk1"/>
                </a:solidFill>
                <a:latin typeface="Arial"/>
                <a:ea typeface="Arial"/>
                <a:cs typeface="Arial"/>
                <a:sym typeface="Arial"/>
              </a:rPr>
              <a:t>Proprietary and confidential. Do not distribute without written permission.</a:t>
            </a:r>
            <a:endParaRPr/>
          </a:p>
        </p:txBody>
      </p:sp>
      <p:sp>
        <p:nvSpPr>
          <p:cNvPr id="65" name="Google Shape;65;p40"/>
          <p:cNvSpPr txBox="1"/>
          <p:nvPr/>
        </p:nvSpPr>
        <p:spPr>
          <a:xfrm>
            <a:off x="371475" y="6324159"/>
            <a:ext cx="2123269"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1200"/>
              <a:buFont typeface="Arial"/>
              <a:buNone/>
            </a:pPr>
            <a:r>
              <a:rPr b="0" i="0" lang="en-GB" sz="1200">
                <a:solidFill>
                  <a:schemeClr val="accent2"/>
                </a:solidFill>
                <a:latin typeface="Arial"/>
                <a:ea typeface="Arial"/>
                <a:cs typeface="Arial"/>
                <a:sym typeface="Arial"/>
              </a:rPr>
              <a:t>nortal.com</a:t>
            </a:r>
            <a:endParaRPr b="0" i="0" sz="1200">
              <a:solidFill>
                <a:schemeClr val="accent2"/>
              </a:solidFill>
              <a:latin typeface="Arial"/>
              <a:ea typeface="Arial"/>
              <a:cs typeface="Arial"/>
              <a:sym typeface="Arial"/>
            </a:endParaRPr>
          </a:p>
          <a:p>
            <a:pPr indent="0" lvl="0" marL="0" marR="0" rtl="0" algn="l">
              <a:spcBef>
                <a:spcPts val="0"/>
              </a:spcBef>
              <a:spcAft>
                <a:spcPts val="0"/>
              </a:spcAft>
              <a:buNone/>
            </a:pPr>
            <a:r>
              <a:t/>
            </a:r>
            <a:endParaRPr b="0" i="0" sz="1200">
              <a:solidFill>
                <a:schemeClr val="accent2"/>
              </a:solidFill>
              <a:latin typeface="Arial"/>
              <a:ea typeface="Arial"/>
              <a:cs typeface="Arial"/>
              <a:sym typeface="Arial"/>
            </a:endParaRPr>
          </a:p>
        </p:txBody>
      </p:sp>
      <p:pic>
        <p:nvPicPr>
          <p:cNvPr id="66" name="Google Shape;66;p40"/>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
        <p:nvSpPr>
          <p:cNvPr id="67" name="Google Shape;67;p40"/>
          <p:cNvSpPr txBox="1"/>
          <p:nvPr>
            <p:ph type="title"/>
          </p:nvPr>
        </p:nvSpPr>
        <p:spPr>
          <a:xfrm>
            <a:off x="371474" y="1520825"/>
            <a:ext cx="5724000" cy="5450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0"/>
          <p:cNvSpPr txBox="1"/>
          <p:nvPr>
            <p:ph idx="1" type="body"/>
          </p:nvPr>
        </p:nvSpPr>
        <p:spPr>
          <a:xfrm>
            <a:off x="371475" y="2384426"/>
            <a:ext cx="5721594" cy="660853"/>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600"/>
              <a:buNone/>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Case (Impact)">
  <p:cSld name="*Portfolio Case (Impact)">
    <p:spTree>
      <p:nvGrpSpPr>
        <p:cNvPr id="673" name="Shape 673"/>
        <p:cNvGrpSpPr/>
        <p:nvPr/>
      </p:nvGrpSpPr>
      <p:grpSpPr>
        <a:xfrm>
          <a:off x="0" y="0"/>
          <a:ext cx="0" cy="0"/>
          <a:chOff x="0" y="0"/>
          <a:chExt cx="0" cy="0"/>
        </a:xfrm>
      </p:grpSpPr>
      <p:sp>
        <p:nvSpPr>
          <p:cNvPr id="674" name="Google Shape;674;p79"/>
          <p:cNvSpPr/>
          <p:nvPr>
            <p:ph idx="2" type="pic"/>
          </p:nvPr>
        </p:nvSpPr>
        <p:spPr>
          <a:xfrm>
            <a:off x="0" y="0"/>
            <a:ext cx="5448300" cy="6858000"/>
          </a:xfrm>
          <a:prstGeom prst="rect">
            <a:avLst/>
          </a:prstGeom>
          <a:solidFill>
            <a:srgbClr val="F2F2F2"/>
          </a:solidFill>
          <a:ln>
            <a:noFill/>
          </a:ln>
        </p:spPr>
      </p:sp>
      <p:sp>
        <p:nvSpPr>
          <p:cNvPr id="675" name="Google Shape;675;p79"/>
          <p:cNvSpPr txBox="1"/>
          <p:nvPr>
            <p:ph idx="1" type="body"/>
          </p:nvPr>
        </p:nvSpPr>
        <p:spPr>
          <a:xfrm>
            <a:off x="5702400" y="2328672"/>
            <a:ext cx="6104309" cy="2478855"/>
          </a:xfrm>
          <a:prstGeom prst="rect">
            <a:avLst/>
          </a:prstGeom>
          <a:noFill/>
          <a:ln>
            <a:noFill/>
          </a:ln>
        </p:spPr>
        <p:txBody>
          <a:bodyPr anchorCtr="0" anchor="t" bIns="0" lIns="0" spcFirstLastPara="1" rIns="0" wrap="square" tIns="7200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6" name="Google Shape;676;p79"/>
          <p:cNvSpPr txBox="1"/>
          <p:nvPr>
            <p:ph idx="3" type="body"/>
          </p:nvPr>
        </p:nvSpPr>
        <p:spPr>
          <a:xfrm>
            <a:off x="5702400" y="5001491"/>
            <a:ext cx="1947170" cy="456334"/>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0"/>
              </a:spcBef>
              <a:spcAft>
                <a:spcPts val="0"/>
              </a:spcAft>
              <a:buClr>
                <a:schemeClr val="dk1"/>
              </a:buClr>
              <a:buSzPts val="3000"/>
              <a:buNone/>
              <a:defRPr b="0" i="0" sz="3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7" name="Google Shape;677;p79"/>
          <p:cNvSpPr txBox="1"/>
          <p:nvPr>
            <p:ph idx="4" type="body"/>
          </p:nvPr>
        </p:nvSpPr>
        <p:spPr>
          <a:xfrm>
            <a:off x="10106167" y="5001491"/>
            <a:ext cx="1714358" cy="456334"/>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0"/>
              </a:spcBef>
              <a:spcAft>
                <a:spcPts val="0"/>
              </a:spcAft>
              <a:buClr>
                <a:schemeClr val="dk1"/>
              </a:buClr>
              <a:buSzPts val="3000"/>
              <a:buNone/>
              <a:defRPr b="0" i="0" sz="3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79"/>
          <p:cNvSpPr txBox="1"/>
          <p:nvPr>
            <p:ph idx="5" type="body"/>
          </p:nvPr>
        </p:nvSpPr>
        <p:spPr>
          <a:xfrm>
            <a:off x="7908878" y="5001491"/>
            <a:ext cx="1937982" cy="456334"/>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0"/>
              </a:spcBef>
              <a:spcAft>
                <a:spcPts val="0"/>
              </a:spcAft>
              <a:buClr>
                <a:schemeClr val="dk1"/>
              </a:buClr>
              <a:buSzPts val="3000"/>
              <a:buNone/>
              <a:defRPr b="0" i="0" sz="3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9" name="Google Shape;679;p79"/>
          <p:cNvSpPr txBox="1"/>
          <p:nvPr>
            <p:ph type="title"/>
          </p:nvPr>
        </p:nvSpPr>
        <p:spPr>
          <a:xfrm>
            <a:off x="371474" y="1125538"/>
            <a:ext cx="4813342" cy="2160587"/>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5000"/>
              <a:buFont typeface="Arial"/>
              <a:buNone/>
              <a:defRPr b="0" i="0" sz="5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0" name="Google Shape;680;p79"/>
          <p:cNvSpPr txBox="1"/>
          <p:nvPr>
            <p:ph idx="6" type="body"/>
          </p:nvPr>
        </p:nvSpPr>
        <p:spPr>
          <a:xfrm>
            <a:off x="5702400" y="656399"/>
            <a:ext cx="2343294" cy="75647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accent1"/>
              </a:buClr>
              <a:buSzPts val="1200"/>
              <a:buNone/>
              <a:defRPr b="0" i="0" sz="1200">
                <a:solidFill>
                  <a:schemeClr val="accent1"/>
                </a:solidFil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1" name="Google Shape;681;p79"/>
          <p:cNvSpPr txBox="1"/>
          <p:nvPr>
            <p:ph idx="7" type="body"/>
          </p:nvPr>
        </p:nvSpPr>
        <p:spPr>
          <a:xfrm>
            <a:off x="5702400" y="338915"/>
            <a:ext cx="5735913" cy="25558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79"/>
          <p:cNvSpPr txBox="1"/>
          <p:nvPr>
            <p:ph idx="8" type="body"/>
          </p:nvPr>
        </p:nvSpPr>
        <p:spPr>
          <a:xfrm>
            <a:off x="5702400" y="1520825"/>
            <a:ext cx="6104309" cy="5762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79"/>
          <p:cNvSpPr txBox="1"/>
          <p:nvPr>
            <p:ph idx="9"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7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85" name="Google Shape;685;p79"/>
          <p:cNvSpPr txBox="1"/>
          <p:nvPr>
            <p:ph idx="13" type="body"/>
          </p:nvPr>
        </p:nvSpPr>
        <p:spPr>
          <a:xfrm>
            <a:off x="5702400" y="5496791"/>
            <a:ext cx="1947170" cy="74049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0" i="0" sz="12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79"/>
          <p:cNvSpPr txBox="1"/>
          <p:nvPr>
            <p:ph idx="14" type="body"/>
          </p:nvPr>
        </p:nvSpPr>
        <p:spPr>
          <a:xfrm>
            <a:off x="10106167" y="5496791"/>
            <a:ext cx="1714358" cy="74049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0" i="0" sz="12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7" name="Google Shape;687;p79"/>
          <p:cNvSpPr txBox="1"/>
          <p:nvPr>
            <p:ph idx="15" type="body"/>
          </p:nvPr>
        </p:nvSpPr>
        <p:spPr>
          <a:xfrm>
            <a:off x="7908878" y="5496791"/>
            <a:ext cx="1937982" cy="74049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0" i="0" sz="12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2 Columns)">
  <p:cSld name="*Comparison (2 Columns)">
    <p:bg>
      <p:bgPr>
        <a:solidFill>
          <a:schemeClr val="accent2"/>
        </a:solidFill>
      </p:bgPr>
    </p:bg>
    <p:spTree>
      <p:nvGrpSpPr>
        <p:cNvPr id="688" name="Shape 688"/>
        <p:cNvGrpSpPr/>
        <p:nvPr/>
      </p:nvGrpSpPr>
      <p:grpSpPr>
        <a:xfrm>
          <a:off x="0" y="0"/>
          <a:ext cx="0" cy="0"/>
          <a:chOff x="0" y="0"/>
          <a:chExt cx="0" cy="0"/>
        </a:xfrm>
      </p:grpSpPr>
      <p:sp>
        <p:nvSpPr>
          <p:cNvPr id="689" name="Google Shape;689;p80"/>
          <p:cNvSpPr/>
          <p:nvPr/>
        </p:nvSpPr>
        <p:spPr>
          <a:xfrm>
            <a:off x="6168540" y="0"/>
            <a:ext cx="602346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690" name="Google Shape;690;p80"/>
          <p:cNvSpPr txBox="1"/>
          <p:nvPr>
            <p:ph idx="1" type="body"/>
          </p:nvPr>
        </p:nvSpPr>
        <p:spPr>
          <a:xfrm>
            <a:off x="6424108" y="2727702"/>
            <a:ext cx="5396417" cy="1217645"/>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1000"/>
              </a:spcBef>
              <a:spcAft>
                <a:spcPts val="0"/>
              </a:spcAft>
              <a:buClr>
                <a:schemeClr val="accent3"/>
              </a:buClr>
              <a:buSzPts val="5000"/>
              <a:buNone/>
              <a:defRPr b="0" i="0" sz="5000">
                <a:solidFill>
                  <a:schemeClr val="accent3"/>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1" name="Google Shape;691;p80"/>
          <p:cNvSpPr txBox="1"/>
          <p:nvPr>
            <p:ph idx="2" type="body"/>
          </p:nvPr>
        </p:nvSpPr>
        <p:spPr>
          <a:xfrm>
            <a:off x="6424108" y="2205038"/>
            <a:ext cx="5396417" cy="34566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2" name="Google Shape;692;p80"/>
          <p:cNvSpPr txBox="1"/>
          <p:nvPr>
            <p:ph idx="3" type="body"/>
          </p:nvPr>
        </p:nvSpPr>
        <p:spPr>
          <a:xfrm>
            <a:off x="6424108" y="4030132"/>
            <a:ext cx="5396417" cy="220715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2pPr>
            <a:lvl3pPr indent="-317500" lvl="2" marL="13716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3pPr>
            <a:lvl4pPr indent="-317500" lvl="3" marL="18288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4pPr>
            <a:lvl5pPr indent="-317500" lvl="4" marL="22860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3" name="Google Shape;693;p80"/>
          <p:cNvSpPr txBox="1"/>
          <p:nvPr>
            <p:ph idx="4" type="body"/>
          </p:nvPr>
        </p:nvSpPr>
        <p:spPr>
          <a:xfrm>
            <a:off x="371474" y="2727702"/>
            <a:ext cx="5541495" cy="1217645"/>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1000"/>
              </a:spcBef>
              <a:spcAft>
                <a:spcPts val="0"/>
              </a:spcAft>
              <a:buClr>
                <a:schemeClr val="accent3"/>
              </a:buClr>
              <a:buSzPts val="5000"/>
              <a:buNone/>
              <a:defRPr b="0" i="0" sz="5000">
                <a:solidFill>
                  <a:schemeClr val="accent3"/>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4" name="Google Shape;694;p80"/>
          <p:cNvSpPr txBox="1"/>
          <p:nvPr>
            <p:ph idx="5" type="body"/>
          </p:nvPr>
        </p:nvSpPr>
        <p:spPr>
          <a:xfrm>
            <a:off x="371475" y="2205038"/>
            <a:ext cx="5541494" cy="34566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5" name="Google Shape;695;p80"/>
          <p:cNvSpPr txBox="1"/>
          <p:nvPr>
            <p:ph idx="6" type="body"/>
          </p:nvPr>
        </p:nvSpPr>
        <p:spPr>
          <a:xfrm>
            <a:off x="371475" y="4030132"/>
            <a:ext cx="5541494" cy="220715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2pPr>
            <a:lvl3pPr indent="-317500" lvl="2" marL="13716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3pPr>
            <a:lvl4pPr indent="-317500" lvl="3" marL="18288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4pPr>
            <a:lvl5pPr indent="-317500" lvl="4" marL="22860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6" name="Google Shape;696;p80"/>
          <p:cNvSpPr txBox="1"/>
          <p:nvPr>
            <p:ph type="title"/>
          </p:nvPr>
        </p:nvSpPr>
        <p:spPr>
          <a:xfrm>
            <a:off x="371475" y="1125538"/>
            <a:ext cx="1144905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7" name="Google Shape;697;p80"/>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698" name="Google Shape;698;p8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lt1"/>
                </a:solidFill>
                <a:latin typeface="Arial"/>
                <a:ea typeface="Arial"/>
                <a:cs typeface="Arial"/>
                <a:sym typeface="Arial"/>
              </a:defRPr>
            </a:lvl1pPr>
            <a:lvl2pPr indent="0" lvl="1" marL="0" algn="r">
              <a:spcBef>
                <a:spcPts val="0"/>
              </a:spcBef>
              <a:buNone/>
              <a:defRPr b="0" i="0" sz="750">
                <a:solidFill>
                  <a:schemeClr val="lt1"/>
                </a:solidFill>
                <a:latin typeface="Arial"/>
                <a:ea typeface="Arial"/>
                <a:cs typeface="Arial"/>
                <a:sym typeface="Arial"/>
              </a:defRPr>
            </a:lvl2pPr>
            <a:lvl3pPr indent="0" lvl="2" marL="0" algn="r">
              <a:spcBef>
                <a:spcPts val="0"/>
              </a:spcBef>
              <a:buNone/>
              <a:defRPr b="0" i="0" sz="750">
                <a:solidFill>
                  <a:schemeClr val="lt1"/>
                </a:solidFill>
                <a:latin typeface="Arial"/>
                <a:ea typeface="Arial"/>
                <a:cs typeface="Arial"/>
                <a:sym typeface="Arial"/>
              </a:defRPr>
            </a:lvl3pPr>
            <a:lvl4pPr indent="0" lvl="3" marL="0" algn="r">
              <a:spcBef>
                <a:spcPts val="0"/>
              </a:spcBef>
              <a:buNone/>
              <a:defRPr b="0" i="0" sz="750">
                <a:solidFill>
                  <a:schemeClr val="lt1"/>
                </a:solidFill>
                <a:latin typeface="Arial"/>
                <a:ea typeface="Arial"/>
                <a:cs typeface="Arial"/>
                <a:sym typeface="Arial"/>
              </a:defRPr>
            </a:lvl4pPr>
            <a:lvl5pPr indent="0" lvl="4" marL="0" algn="r">
              <a:spcBef>
                <a:spcPts val="0"/>
              </a:spcBef>
              <a:buNone/>
              <a:defRPr b="0" i="0" sz="750">
                <a:solidFill>
                  <a:schemeClr val="lt1"/>
                </a:solidFill>
                <a:latin typeface="Arial"/>
                <a:ea typeface="Arial"/>
                <a:cs typeface="Arial"/>
                <a:sym typeface="Arial"/>
              </a:defRPr>
            </a:lvl5pPr>
            <a:lvl6pPr indent="0" lvl="5" marL="0" algn="r">
              <a:spcBef>
                <a:spcPts val="0"/>
              </a:spcBef>
              <a:buNone/>
              <a:defRPr b="0" i="0" sz="750">
                <a:solidFill>
                  <a:schemeClr val="lt1"/>
                </a:solidFill>
                <a:latin typeface="Arial"/>
                <a:ea typeface="Arial"/>
                <a:cs typeface="Arial"/>
                <a:sym typeface="Arial"/>
              </a:defRPr>
            </a:lvl6pPr>
            <a:lvl7pPr indent="0" lvl="6" marL="0" algn="r">
              <a:spcBef>
                <a:spcPts val="0"/>
              </a:spcBef>
              <a:buNone/>
              <a:defRPr b="0" i="0" sz="750">
                <a:solidFill>
                  <a:schemeClr val="lt1"/>
                </a:solidFill>
                <a:latin typeface="Arial"/>
                <a:ea typeface="Arial"/>
                <a:cs typeface="Arial"/>
                <a:sym typeface="Arial"/>
              </a:defRPr>
            </a:lvl7pPr>
            <a:lvl8pPr indent="0" lvl="7" marL="0" algn="r">
              <a:spcBef>
                <a:spcPts val="0"/>
              </a:spcBef>
              <a:buNone/>
              <a:defRPr b="0" i="0" sz="750">
                <a:solidFill>
                  <a:schemeClr val="lt1"/>
                </a:solidFill>
                <a:latin typeface="Arial"/>
                <a:ea typeface="Arial"/>
                <a:cs typeface="Arial"/>
                <a:sym typeface="Arial"/>
              </a:defRPr>
            </a:lvl8pPr>
            <a:lvl9pPr indent="0" lvl="8" marL="0" algn="r">
              <a:spcBef>
                <a:spcPts val="0"/>
              </a:spcBef>
              <a:buNone/>
              <a:defRPr b="0" i="0" sz="75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s)">
  <p:cSld name="*Comparison (3 Columns)">
    <p:spTree>
      <p:nvGrpSpPr>
        <p:cNvPr id="699" name="Shape 699"/>
        <p:cNvGrpSpPr/>
        <p:nvPr/>
      </p:nvGrpSpPr>
      <p:grpSpPr>
        <a:xfrm>
          <a:off x="0" y="0"/>
          <a:ext cx="0" cy="0"/>
          <a:chOff x="0" y="0"/>
          <a:chExt cx="0" cy="0"/>
        </a:xfrm>
      </p:grpSpPr>
      <p:sp>
        <p:nvSpPr>
          <p:cNvPr id="700" name="Google Shape;700;p81"/>
          <p:cNvSpPr/>
          <p:nvPr/>
        </p:nvSpPr>
        <p:spPr>
          <a:xfrm>
            <a:off x="8004175" y="2097088"/>
            <a:ext cx="4188090" cy="4760527"/>
          </a:xfrm>
          <a:custGeom>
            <a:rect b="b" l="l" r="r" t="t"/>
            <a:pathLst>
              <a:path extrusionOk="0" h="11308715" w="6806565">
                <a:moveTo>
                  <a:pt x="6806075" y="0"/>
                </a:moveTo>
                <a:lnTo>
                  <a:pt x="0" y="0"/>
                </a:lnTo>
                <a:lnTo>
                  <a:pt x="0" y="11308556"/>
                </a:lnTo>
                <a:lnTo>
                  <a:pt x="6806075" y="11308556"/>
                </a:lnTo>
                <a:lnTo>
                  <a:pt x="6806075" y="0"/>
                </a:lnTo>
                <a:close/>
              </a:path>
            </a:pathLst>
          </a:custGeom>
          <a:solidFill>
            <a:srgbClr val="0EAF3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1" name="Google Shape;701;p81"/>
          <p:cNvSpPr/>
          <p:nvPr/>
        </p:nvSpPr>
        <p:spPr>
          <a:xfrm>
            <a:off x="4187825" y="2097088"/>
            <a:ext cx="3816350" cy="4760527"/>
          </a:xfrm>
          <a:custGeom>
            <a:rect b="b" l="l" r="r" t="t"/>
            <a:pathLst>
              <a:path extrusionOk="0" h="11308715" w="6492240">
                <a:moveTo>
                  <a:pt x="6491948" y="0"/>
                </a:moveTo>
                <a:lnTo>
                  <a:pt x="0" y="0"/>
                </a:lnTo>
                <a:lnTo>
                  <a:pt x="0" y="11308556"/>
                </a:lnTo>
                <a:lnTo>
                  <a:pt x="6491948" y="11308556"/>
                </a:lnTo>
                <a:lnTo>
                  <a:pt x="6491948" y="0"/>
                </a:lnTo>
                <a:close/>
              </a:path>
            </a:pathLst>
          </a:custGeom>
          <a:solidFill>
            <a:srgbClr val="06A23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2" name="Google Shape;702;p81"/>
          <p:cNvSpPr/>
          <p:nvPr/>
        </p:nvSpPr>
        <p:spPr>
          <a:xfrm>
            <a:off x="0" y="2097088"/>
            <a:ext cx="4187825" cy="4760527"/>
          </a:xfrm>
          <a:custGeom>
            <a:rect b="b" l="l" r="r" t="t"/>
            <a:pathLst>
              <a:path extrusionOk="0" h="11308715" w="6492240">
                <a:moveTo>
                  <a:pt x="6491948" y="0"/>
                </a:moveTo>
                <a:lnTo>
                  <a:pt x="0" y="0"/>
                </a:lnTo>
                <a:lnTo>
                  <a:pt x="0" y="11308556"/>
                </a:lnTo>
                <a:lnTo>
                  <a:pt x="6491948" y="11308556"/>
                </a:lnTo>
                <a:lnTo>
                  <a:pt x="6491948"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3" name="Google Shape;703;p81"/>
          <p:cNvSpPr txBox="1"/>
          <p:nvPr>
            <p:ph idx="1" type="body"/>
          </p:nvPr>
        </p:nvSpPr>
        <p:spPr>
          <a:xfrm>
            <a:off x="371476" y="2377758"/>
            <a:ext cx="3559078" cy="27802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4" name="Google Shape;704;p81"/>
          <p:cNvSpPr txBox="1"/>
          <p:nvPr>
            <p:ph idx="2" type="body"/>
          </p:nvPr>
        </p:nvSpPr>
        <p:spPr>
          <a:xfrm>
            <a:off x="8250072" y="2753920"/>
            <a:ext cx="3565946" cy="9036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5" name="Google Shape;705;p81"/>
          <p:cNvSpPr txBox="1"/>
          <p:nvPr>
            <p:ph idx="3" type="body"/>
          </p:nvPr>
        </p:nvSpPr>
        <p:spPr>
          <a:xfrm>
            <a:off x="8250072" y="2377758"/>
            <a:ext cx="3565946" cy="27802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6" name="Google Shape;706;p81"/>
          <p:cNvSpPr txBox="1"/>
          <p:nvPr>
            <p:ph idx="4" type="body"/>
          </p:nvPr>
        </p:nvSpPr>
        <p:spPr>
          <a:xfrm>
            <a:off x="371476" y="3657600"/>
            <a:ext cx="3559080" cy="257968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30200" lvl="1" marL="914400" algn="l">
              <a:lnSpc>
                <a:spcPct val="120000"/>
              </a:lnSpc>
              <a:spcBef>
                <a:spcPts val="500"/>
              </a:spcBef>
              <a:spcAft>
                <a:spcPts val="0"/>
              </a:spcAft>
              <a:buClr>
                <a:schemeClr val="lt1"/>
              </a:buClr>
              <a:buSzPts val="1600"/>
              <a:buChar char="•"/>
              <a:defRPr b="0" i="0" sz="1600">
                <a:solidFill>
                  <a:schemeClr val="lt1"/>
                </a:solidFill>
              </a:defRPr>
            </a:lvl2pPr>
            <a:lvl3pPr indent="-330200" lvl="2" marL="1371600" algn="l">
              <a:lnSpc>
                <a:spcPct val="120000"/>
              </a:lnSpc>
              <a:spcBef>
                <a:spcPts val="500"/>
              </a:spcBef>
              <a:spcAft>
                <a:spcPts val="0"/>
              </a:spcAft>
              <a:buClr>
                <a:schemeClr val="lt1"/>
              </a:buClr>
              <a:buSzPts val="1600"/>
              <a:buChar char="•"/>
              <a:defRPr b="0" i="0" sz="1600">
                <a:solidFill>
                  <a:schemeClr val="lt1"/>
                </a:solidFill>
              </a:defRPr>
            </a:lvl3pPr>
            <a:lvl4pPr indent="-298450" lvl="3" marL="1828800" algn="l">
              <a:lnSpc>
                <a:spcPct val="120000"/>
              </a:lnSpc>
              <a:spcBef>
                <a:spcPts val="500"/>
              </a:spcBef>
              <a:spcAft>
                <a:spcPts val="0"/>
              </a:spcAft>
              <a:buClr>
                <a:schemeClr val="lt1"/>
              </a:buClr>
              <a:buSzPts val="1100"/>
              <a:buChar char="•"/>
              <a:defRPr sz="1100">
                <a:solidFill>
                  <a:schemeClr val="lt1"/>
                </a:solidFill>
              </a:defRPr>
            </a:lvl4pPr>
            <a:lvl5pPr indent="-298450" lvl="4" marL="2286000" algn="l">
              <a:lnSpc>
                <a:spcPct val="12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7" name="Google Shape;707;p81"/>
          <p:cNvSpPr txBox="1"/>
          <p:nvPr>
            <p:ph idx="5" type="body"/>
          </p:nvPr>
        </p:nvSpPr>
        <p:spPr>
          <a:xfrm>
            <a:off x="4428699" y="2753920"/>
            <a:ext cx="3330054" cy="9033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8" name="Google Shape;708;p81"/>
          <p:cNvSpPr txBox="1"/>
          <p:nvPr>
            <p:ph idx="6" type="body"/>
          </p:nvPr>
        </p:nvSpPr>
        <p:spPr>
          <a:xfrm>
            <a:off x="4428699" y="2377758"/>
            <a:ext cx="3330054" cy="27802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9" name="Google Shape;709;p81"/>
          <p:cNvSpPr txBox="1"/>
          <p:nvPr>
            <p:ph idx="7" type="body"/>
          </p:nvPr>
        </p:nvSpPr>
        <p:spPr>
          <a:xfrm>
            <a:off x="371476" y="2753920"/>
            <a:ext cx="3559080" cy="9033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0" name="Google Shape;710;p81"/>
          <p:cNvSpPr txBox="1"/>
          <p:nvPr>
            <p:ph idx="8" type="body"/>
          </p:nvPr>
        </p:nvSpPr>
        <p:spPr>
          <a:xfrm>
            <a:off x="4428699" y="3657600"/>
            <a:ext cx="3330054" cy="257968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30200" lvl="1" marL="914400" algn="l">
              <a:lnSpc>
                <a:spcPct val="120000"/>
              </a:lnSpc>
              <a:spcBef>
                <a:spcPts val="500"/>
              </a:spcBef>
              <a:spcAft>
                <a:spcPts val="0"/>
              </a:spcAft>
              <a:buClr>
                <a:schemeClr val="lt1"/>
              </a:buClr>
              <a:buSzPts val="1600"/>
              <a:buChar char="•"/>
              <a:defRPr b="0" i="0" sz="1600">
                <a:solidFill>
                  <a:schemeClr val="lt1"/>
                </a:solidFill>
              </a:defRPr>
            </a:lvl2pPr>
            <a:lvl3pPr indent="-330200" lvl="2" marL="1371600" algn="l">
              <a:lnSpc>
                <a:spcPct val="120000"/>
              </a:lnSpc>
              <a:spcBef>
                <a:spcPts val="500"/>
              </a:spcBef>
              <a:spcAft>
                <a:spcPts val="0"/>
              </a:spcAft>
              <a:buClr>
                <a:schemeClr val="lt1"/>
              </a:buClr>
              <a:buSzPts val="1600"/>
              <a:buChar char="•"/>
              <a:defRPr b="0" i="0" sz="1600">
                <a:solidFill>
                  <a:schemeClr val="lt1"/>
                </a:solidFill>
              </a:defRPr>
            </a:lvl3pPr>
            <a:lvl4pPr indent="-298450" lvl="3" marL="1828800" algn="l">
              <a:lnSpc>
                <a:spcPct val="120000"/>
              </a:lnSpc>
              <a:spcBef>
                <a:spcPts val="500"/>
              </a:spcBef>
              <a:spcAft>
                <a:spcPts val="0"/>
              </a:spcAft>
              <a:buClr>
                <a:schemeClr val="lt1"/>
              </a:buClr>
              <a:buSzPts val="1100"/>
              <a:buChar char="•"/>
              <a:defRPr sz="1100">
                <a:solidFill>
                  <a:schemeClr val="lt1"/>
                </a:solidFill>
              </a:defRPr>
            </a:lvl4pPr>
            <a:lvl5pPr indent="-298450" lvl="4" marL="2286000" algn="l">
              <a:lnSpc>
                <a:spcPct val="12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1" name="Google Shape;711;p81"/>
          <p:cNvSpPr txBox="1"/>
          <p:nvPr>
            <p:ph idx="9" type="body"/>
          </p:nvPr>
        </p:nvSpPr>
        <p:spPr>
          <a:xfrm>
            <a:off x="8250072" y="3657600"/>
            <a:ext cx="3565946" cy="257968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30200" lvl="1" marL="914400" algn="l">
              <a:lnSpc>
                <a:spcPct val="120000"/>
              </a:lnSpc>
              <a:spcBef>
                <a:spcPts val="500"/>
              </a:spcBef>
              <a:spcAft>
                <a:spcPts val="0"/>
              </a:spcAft>
              <a:buClr>
                <a:schemeClr val="lt1"/>
              </a:buClr>
              <a:buSzPts val="1600"/>
              <a:buChar char="•"/>
              <a:defRPr b="0" i="0" sz="1600">
                <a:solidFill>
                  <a:schemeClr val="lt1"/>
                </a:solidFill>
              </a:defRPr>
            </a:lvl2pPr>
            <a:lvl3pPr indent="-330200" lvl="2" marL="1371600" algn="l">
              <a:lnSpc>
                <a:spcPct val="120000"/>
              </a:lnSpc>
              <a:spcBef>
                <a:spcPts val="500"/>
              </a:spcBef>
              <a:spcAft>
                <a:spcPts val="0"/>
              </a:spcAft>
              <a:buClr>
                <a:schemeClr val="lt1"/>
              </a:buClr>
              <a:buSzPts val="1600"/>
              <a:buChar char="•"/>
              <a:defRPr b="0" i="0" sz="1600">
                <a:solidFill>
                  <a:schemeClr val="lt1"/>
                </a:solidFill>
              </a:defRPr>
            </a:lvl3pPr>
            <a:lvl4pPr indent="-298450" lvl="3" marL="1828800" algn="l">
              <a:lnSpc>
                <a:spcPct val="120000"/>
              </a:lnSpc>
              <a:spcBef>
                <a:spcPts val="500"/>
              </a:spcBef>
              <a:spcAft>
                <a:spcPts val="0"/>
              </a:spcAft>
              <a:buClr>
                <a:schemeClr val="lt1"/>
              </a:buClr>
              <a:buSzPts val="1100"/>
              <a:buChar char="•"/>
              <a:defRPr sz="1100">
                <a:solidFill>
                  <a:schemeClr val="lt1"/>
                </a:solidFill>
              </a:defRPr>
            </a:lvl4pPr>
            <a:lvl5pPr indent="-298450" lvl="4" marL="2286000" algn="l">
              <a:lnSpc>
                <a:spcPct val="12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81"/>
          <p:cNvSpPr txBox="1"/>
          <p:nvPr>
            <p:ph type="title"/>
          </p:nvPr>
        </p:nvSpPr>
        <p:spPr>
          <a:xfrm>
            <a:off x="370640" y="1125538"/>
            <a:ext cx="11449870" cy="969289"/>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3" name="Google Shape;713;p8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4 Columns)">
  <p:cSld name="*Comparison (4 Columns)">
    <p:bg>
      <p:bgPr>
        <a:solidFill>
          <a:schemeClr val="lt1"/>
        </a:solidFill>
      </p:bgPr>
    </p:bg>
    <p:spTree>
      <p:nvGrpSpPr>
        <p:cNvPr id="714" name="Shape 714"/>
        <p:cNvGrpSpPr/>
        <p:nvPr/>
      </p:nvGrpSpPr>
      <p:grpSpPr>
        <a:xfrm>
          <a:off x="0" y="0"/>
          <a:ext cx="0" cy="0"/>
          <a:chOff x="0" y="0"/>
          <a:chExt cx="0" cy="0"/>
        </a:xfrm>
      </p:grpSpPr>
      <p:sp>
        <p:nvSpPr>
          <p:cNvPr id="715" name="Google Shape;715;p82"/>
          <p:cNvSpPr/>
          <p:nvPr/>
        </p:nvSpPr>
        <p:spPr>
          <a:xfrm>
            <a:off x="0" y="2097088"/>
            <a:ext cx="3068320" cy="4760599"/>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16" name="Google Shape;716;p82"/>
          <p:cNvSpPr/>
          <p:nvPr/>
        </p:nvSpPr>
        <p:spPr>
          <a:xfrm>
            <a:off x="9133840" y="2097088"/>
            <a:ext cx="3058160" cy="4760599"/>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17BD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17" name="Google Shape;717;p82"/>
          <p:cNvSpPr/>
          <p:nvPr/>
        </p:nvSpPr>
        <p:spPr>
          <a:xfrm>
            <a:off x="6105464" y="2097088"/>
            <a:ext cx="3038535" cy="4760599"/>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0DB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18" name="Google Shape;718;p82"/>
          <p:cNvSpPr/>
          <p:nvPr/>
        </p:nvSpPr>
        <p:spPr>
          <a:xfrm>
            <a:off x="3050510" y="2097088"/>
            <a:ext cx="3055650" cy="4760599"/>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08A3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19" name="Google Shape;719;p82"/>
          <p:cNvSpPr txBox="1"/>
          <p:nvPr>
            <p:ph idx="1" type="body"/>
          </p:nvPr>
        </p:nvSpPr>
        <p:spPr>
          <a:xfrm>
            <a:off x="3300288" y="2754505"/>
            <a:ext cx="2551872" cy="9169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0" name="Google Shape;720;p82"/>
          <p:cNvSpPr txBox="1"/>
          <p:nvPr>
            <p:ph idx="2" type="body"/>
          </p:nvPr>
        </p:nvSpPr>
        <p:spPr>
          <a:xfrm>
            <a:off x="370640" y="3657600"/>
            <a:ext cx="2415600" cy="2579687"/>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1" name="Google Shape;721;p82"/>
          <p:cNvSpPr txBox="1"/>
          <p:nvPr>
            <p:ph idx="3" type="body"/>
          </p:nvPr>
        </p:nvSpPr>
        <p:spPr>
          <a:xfrm>
            <a:off x="3301697" y="3657600"/>
            <a:ext cx="2551872" cy="2579687"/>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2" name="Google Shape;722;p82"/>
          <p:cNvSpPr txBox="1"/>
          <p:nvPr>
            <p:ph idx="4" type="body"/>
          </p:nvPr>
        </p:nvSpPr>
        <p:spPr>
          <a:xfrm>
            <a:off x="9409108" y="2754505"/>
            <a:ext cx="2411417" cy="9169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3" name="Google Shape;723;p82"/>
          <p:cNvSpPr txBox="1"/>
          <p:nvPr>
            <p:ph idx="5" type="body"/>
          </p:nvPr>
        </p:nvSpPr>
        <p:spPr>
          <a:xfrm>
            <a:off x="6356907" y="3657600"/>
            <a:ext cx="2516429" cy="2579687"/>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82"/>
          <p:cNvSpPr txBox="1"/>
          <p:nvPr>
            <p:ph idx="6" type="body"/>
          </p:nvPr>
        </p:nvSpPr>
        <p:spPr>
          <a:xfrm>
            <a:off x="9408160" y="3657600"/>
            <a:ext cx="2411417" cy="2579687"/>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lt1"/>
              </a:buClr>
              <a:buSzPts val="1400"/>
              <a:buChar char="•"/>
              <a:defRPr b="0" i="0" sz="14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b="0" i="0" sz="1400">
                <a:solidFill>
                  <a:schemeClr val="lt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82"/>
          <p:cNvSpPr txBox="1"/>
          <p:nvPr>
            <p:ph idx="7" type="body"/>
          </p:nvPr>
        </p:nvSpPr>
        <p:spPr>
          <a:xfrm>
            <a:off x="6356909" y="2754505"/>
            <a:ext cx="2516429" cy="9169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6" name="Google Shape;726;p82"/>
          <p:cNvSpPr txBox="1"/>
          <p:nvPr>
            <p:ph idx="8" type="body"/>
          </p:nvPr>
        </p:nvSpPr>
        <p:spPr>
          <a:xfrm>
            <a:off x="370640" y="2755065"/>
            <a:ext cx="2415600" cy="9169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7" name="Google Shape;727;p82"/>
          <p:cNvSpPr txBox="1"/>
          <p:nvPr>
            <p:ph idx="9" type="body"/>
          </p:nvPr>
        </p:nvSpPr>
        <p:spPr>
          <a:xfrm>
            <a:off x="370640" y="2378903"/>
            <a:ext cx="2415600" cy="27802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8" name="Google Shape;728;p82"/>
          <p:cNvSpPr txBox="1"/>
          <p:nvPr>
            <p:ph idx="13" type="body"/>
          </p:nvPr>
        </p:nvSpPr>
        <p:spPr>
          <a:xfrm>
            <a:off x="6356909" y="2378903"/>
            <a:ext cx="2516429" cy="27802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9" name="Google Shape;729;p82"/>
          <p:cNvSpPr txBox="1"/>
          <p:nvPr>
            <p:ph idx="14" type="body"/>
          </p:nvPr>
        </p:nvSpPr>
        <p:spPr>
          <a:xfrm>
            <a:off x="3300288" y="2378903"/>
            <a:ext cx="2551872" cy="27802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0" name="Google Shape;730;p82"/>
          <p:cNvSpPr txBox="1"/>
          <p:nvPr>
            <p:ph idx="15" type="body"/>
          </p:nvPr>
        </p:nvSpPr>
        <p:spPr>
          <a:xfrm>
            <a:off x="9409090" y="2378903"/>
            <a:ext cx="2415600" cy="27802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1200"/>
              <a:buNone/>
              <a:defRPr b="0" i="0" sz="1200" cap="none">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1" name="Google Shape;731;p82"/>
          <p:cNvSpPr txBox="1"/>
          <p:nvPr/>
        </p:nvSpPr>
        <p:spPr>
          <a:xfrm>
            <a:off x="1249680" y="3435225"/>
            <a:ext cx="0" cy="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t/>
            </a:r>
            <a:endParaRPr b="0" i="0" sz="1600">
              <a:solidFill>
                <a:schemeClr val="dk1"/>
              </a:solidFill>
              <a:latin typeface="Arial"/>
              <a:ea typeface="Arial"/>
              <a:cs typeface="Arial"/>
              <a:sym typeface="Arial"/>
            </a:endParaRPr>
          </a:p>
        </p:txBody>
      </p:sp>
      <p:sp>
        <p:nvSpPr>
          <p:cNvPr id="732" name="Google Shape;732;p82"/>
          <p:cNvSpPr txBox="1"/>
          <p:nvPr>
            <p:ph type="title"/>
          </p:nvPr>
        </p:nvSpPr>
        <p:spPr>
          <a:xfrm>
            <a:off x="370640" y="1125538"/>
            <a:ext cx="11449870" cy="969289"/>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3" name="Google Shape;733;p8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Impact)">
  <p:cSld name="*Comparison (Impact)">
    <p:bg>
      <p:bgPr>
        <a:solidFill>
          <a:schemeClr val="lt1"/>
        </a:solidFill>
      </p:bgPr>
    </p:bg>
    <p:spTree>
      <p:nvGrpSpPr>
        <p:cNvPr id="734" name="Shape 734"/>
        <p:cNvGrpSpPr/>
        <p:nvPr/>
      </p:nvGrpSpPr>
      <p:grpSpPr>
        <a:xfrm>
          <a:off x="0" y="0"/>
          <a:ext cx="0" cy="0"/>
          <a:chOff x="0" y="0"/>
          <a:chExt cx="0" cy="0"/>
        </a:xfrm>
      </p:grpSpPr>
      <p:sp>
        <p:nvSpPr>
          <p:cNvPr id="735" name="Google Shape;735;p83"/>
          <p:cNvSpPr/>
          <p:nvPr/>
        </p:nvSpPr>
        <p:spPr>
          <a:xfrm>
            <a:off x="0" y="4319135"/>
            <a:ext cx="3048016" cy="2538892"/>
          </a:xfrm>
          <a:custGeom>
            <a:rect b="b" l="l" r="r" t="t"/>
            <a:pathLst>
              <a:path extrusionOk="0" h="5077784" w="6095635">
                <a:moveTo>
                  <a:pt x="0" y="5077785"/>
                </a:moveTo>
                <a:lnTo>
                  <a:pt x="6095636" y="5077785"/>
                </a:lnTo>
                <a:lnTo>
                  <a:pt x="6095636" y="0"/>
                </a:lnTo>
                <a:lnTo>
                  <a:pt x="0" y="0"/>
                </a:lnTo>
                <a:lnTo>
                  <a:pt x="0" y="5077785"/>
                </a:lnTo>
                <a:close/>
              </a:path>
            </a:pathLst>
          </a:custGeom>
          <a:solidFill>
            <a:srgbClr val="E8E7E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6" name="Google Shape;736;p83"/>
          <p:cNvSpPr/>
          <p:nvPr/>
        </p:nvSpPr>
        <p:spPr>
          <a:xfrm>
            <a:off x="3048016" y="4319135"/>
            <a:ext cx="3048021" cy="2538892"/>
          </a:xfrm>
          <a:custGeom>
            <a:rect b="b" l="l" r="r" t="t"/>
            <a:pathLst>
              <a:path extrusionOk="0" h="5077784" w="6095646">
                <a:moveTo>
                  <a:pt x="0" y="5077785"/>
                </a:moveTo>
                <a:lnTo>
                  <a:pt x="6095647" y="5077785"/>
                </a:lnTo>
                <a:lnTo>
                  <a:pt x="6095647" y="0"/>
                </a:lnTo>
                <a:lnTo>
                  <a:pt x="0" y="0"/>
                </a:lnTo>
                <a:lnTo>
                  <a:pt x="0" y="5077785"/>
                </a:lnTo>
                <a:close/>
              </a:path>
            </a:pathLst>
          </a:custGeom>
          <a:solidFill>
            <a:srgbClr val="EDEC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7" name="Google Shape;737;p83"/>
          <p:cNvSpPr/>
          <p:nvPr/>
        </p:nvSpPr>
        <p:spPr>
          <a:xfrm>
            <a:off x="6096031" y="4319135"/>
            <a:ext cx="3048016" cy="2538892"/>
          </a:xfrm>
          <a:custGeom>
            <a:rect b="b" l="l" r="r" t="t"/>
            <a:pathLst>
              <a:path extrusionOk="0" h="5077784" w="6095635">
                <a:moveTo>
                  <a:pt x="0" y="5077785"/>
                </a:moveTo>
                <a:lnTo>
                  <a:pt x="6095636" y="5077785"/>
                </a:lnTo>
                <a:lnTo>
                  <a:pt x="6095636" y="0"/>
                </a:lnTo>
                <a:lnTo>
                  <a:pt x="0" y="0"/>
                </a:lnTo>
                <a:lnTo>
                  <a:pt x="0" y="5077785"/>
                </a:lnTo>
                <a:close/>
              </a:path>
            </a:pathLst>
          </a:custGeom>
          <a:solidFill>
            <a:srgbClr val="F1F1E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8" name="Google Shape;738;p83"/>
          <p:cNvSpPr/>
          <p:nvPr/>
        </p:nvSpPr>
        <p:spPr>
          <a:xfrm>
            <a:off x="9144047" y="4319135"/>
            <a:ext cx="3048014" cy="2538892"/>
          </a:xfrm>
          <a:custGeom>
            <a:rect b="b" l="l" r="r" t="t"/>
            <a:pathLst>
              <a:path extrusionOk="0" h="5077784" w="6095632">
                <a:moveTo>
                  <a:pt x="0" y="5077785"/>
                </a:moveTo>
                <a:lnTo>
                  <a:pt x="6095633" y="5077785"/>
                </a:lnTo>
                <a:lnTo>
                  <a:pt x="6095633" y="0"/>
                </a:lnTo>
                <a:lnTo>
                  <a:pt x="0" y="0"/>
                </a:lnTo>
                <a:lnTo>
                  <a:pt x="0" y="5077785"/>
                </a:lnTo>
                <a:close/>
              </a:path>
            </a:pathLst>
          </a:custGeom>
          <a:solidFill>
            <a:srgbClr val="F6F5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9" name="Google Shape;739;p83"/>
          <p:cNvSpPr txBox="1"/>
          <p:nvPr>
            <p:ph idx="1" type="body"/>
          </p:nvPr>
        </p:nvSpPr>
        <p:spPr>
          <a:xfrm>
            <a:off x="371474" y="4518212"/>
            <a:ext cx="2413849" cy="74407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5000"/>
              <a:buNone/>
              <a:defRPr b="0" i="0" sz="50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0" name="Google Shape;740;p83"/>
          <p:cNvSpPr txBox="1"/>
          <p:nvPr>
            <p:ph idx="2" type="body"/>
          </p:nvPr>
        </p:nvSpPr>
        <p:spPr>
          <a:xfrm>
            <a:off x="371474" y="5293659"/>
            <a:ext cx="2413849" cy="12192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400"/>
              <a:buNone/>
              <a:defRPr i="0" sz="14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1" name="Google Shape;741;p83"/>
          <p:cNvSpPr txBox="1"/>
          <p:nvPr>
            <p:ph idx="3" type="body"/>
          </p:nvPr>
        </p:nvSpPr>
        <p:spPr>
          <a:xfrm>
            <a:off x="3294084" y="4518212"/>
            <a:ext cx="2551128" cy="74407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5000"/>
              <a:buNone/>
              <a:defRPr b="0" i="0" sz="50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2" name="Google Shape;742;p83"/>
          <p:cNvSpPr txBox="1"/>
          <p:nvPr>
            <p:ph idx="4" type="body"/>
          </p:nvPr>
        </p:nvSpPr>
        <p:spPr>
          <a:xfrm>
            <a:off x="3294084" y="5293659"/>
            <a:ext cx="2551128" cy="12192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400"/>
              <a:buNone/>
              <a:defRPr i="0" sz="14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3" name="Google Shape;743;p83"/>
          <p:cNvSpPr txBox="1"/>
          <p:nvPr>
            <p:ph idx="5" type="body"/>
          </p:nvPr>
        </p:nvSpPr>
        <p:spPr>
          <a:xfrm>
            <a:off x="6346854" y="4518212"/>
            <a:ext cx="2551125" cy="74407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5000"/>
              <a:buNone/>
              <a:defRPr b="0" i="0" sz="50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4" name="Google Shape;744;p83"/>
          <p:cNvSpPr txBox="1"/>
          <p:nvPr>
            <p:ph idx="6" type="body"/>
          </p:nvPr>
        </p:nvSpPr>
        <p:spPr>
          <a:xfrm>
            <a:off x="6346854" y="5293659"/>
            <a:ext cx="2551125" cy="12192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400"/>
              <a:buNone/>
              <a:defRPr i="0" sz="14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5" name="Google Shape;745;p83"/>
          <p:cNvSpPr txBox="1"/>
          <p:nvPr>
            <p:ph idx="7" type="body"/>
          </p:nvPr>
        </p:nvSpPr>
        <p:spPr>
          <a:xfrm>
            <a:off x="9394865" y="4518212"/>
            <a:ext cx="2425660" cy="74407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5000"/>
              <a:buNone/>
              <a:defRPr b="0" i="0" sz="50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6" name="Google Shape;746;p83"/>
          <p:cNvSpPr txBox="1"/>
          <p:nvPr>
            <p:ph idx="8" type="body"/>
          </p:nvPr>
        </p:nvSpPr>
        <p:spPr>
          <a:xfrm>
            <a:off x="9394865" y="5293659"/>
            <a:ext cx="2425660" cy="12192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400"/>
              <a:buNone/>
              <a:defRPr i="0" sz="14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7" name="Google Shape;747;p8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48" name="Google Shape;748;p83"/>
          <p:cNvSpPr txBox="1"/>
          <p:nvPr>
            <p:ph type="title"/>
          </p:nvPr>
        </p:nvSpPr>
        <p:spPr>
          <a:xfrm>
            <a:off x="370640" y="1125538"/>
            <a:ext cx="11449870" cy="3082568"/>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ith background (2 Columns)">
  <p:cSld name="*Comparison with background (2 Columns)">
    <p:bg>
      <p:bgPr>
        <a:solidFill>
          <a:schemeClr val="lt2"/>
        </a:solidFill>
      </p:bgPr>
    </p:bg>
    <p:spTree>
      <p:nvGrpSpPr>
        <p:cNvPr id="749" name="Shape 749"/>
        <p:cNvGrpSpPr/>
        <p:nvPr/>
      </p:nvGrpSpPr>
      <p:grpSpPr>
        <a:xfrm>
          <a:off x="0" y="0"/>
          <a:ext cx="0" cy="0"/>
          <a:chOff x="0" y="0"/>
          <a:chExt cx="0" cy="0"/>
        </a:xfrm>
      </p:grpSpPr>
      <p:sp>
        <p:nvSpPr>
          <p:cNvPr id="750" name="Google Shape;750;p84"/>
          <p:cNvSpPr/>
          <p:nvPr/>
        </p:nvSpPr>
        <p:spPr>
          <a:xfrm>
            <a:off x="6097200" y="0"/>
            <a:ext cx="6094800" cy="6857999"/>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751" name="Google Shape;751;p84"/>
          <p:cNvSpPr txBox="1"/>
          <p:nvPr>
            <p:ph idx="1" type="body"/>
          </p:nvPr>
        </p:nvSpPr>
        <p:spPr>
          <a:xfrm>
            <a:off x="6353033" y="2488237"/>
            <a:ext cx="5467492" cy="91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2" name="Google Shape;752;p84"/>
          <p:cNvSpPr txBox="1"/>
          <p:nvPr>
            <p:ph idx="2" type="body"/>
          </p:nvPr>
        </p:nvSpPr>
        <p:spPr>
          <a:xfrm>
            <a:off x="6353033" y="2205037"/>
            <a:ext cx="5467492"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3" name="Google Shape;753;p84"/>
          <p:cNvSpPr txBox="1"/>
          <p:nvPr>
            <p:ph idx="3" type="body"/>
          </p:nvPr>
        </p:nvSpPr>
        <p:spPr>
          <a:xfrm>
            <a:off x="6353033" y="3435928"/>
            <a:ext cx="5467492" cy="280136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accent1"/>
              </a:buClr>
              <a:buSzPts val="1400"/>
              <a:buFont typeface="Arial"/>
              <a:buChar char="•"/>
              <a:defRPr b="0" i="0" sz="1400">
                <a:solidFill>
                  <a:schemeClr val="dk1"/>
                </a:solidFill>
                <a:latin typeface="Arial"/>
                <a:ea typeface="Arial"/>
                <a:cs typeface="Arial"/>
                <a:sym typeface="Arial"/>
              </a:defRPr>
            </a:lvl1pPr>
            <a:lvl2pPr indent="-330200" lvl="1" marL="914400" algn="l">
              <a:lnSpc>
                <a:spcPct val="120000"/>
              </a:lnSpc>
              <a:spcBef>
                <a:spcPts val="500"/>
              </a:spcBef>
              <a:spcAft>
                <a:spcPts val="0"/>
              </a:spcAft>
              <a:buClr>
                <a:schemeClr val="dk1"/>
              </a:buClr>
              <a:buSzPts val="1600"/>
              <a:buChar char="•"/>
              <a:defRPr sz="1600">
                <a:solidFill>
                  <a:schemeClr val="dk1"/>
                </a:solidFill>
              </a:defRPr>
            </a:lvl2pPr>
            <a:lvl3pPr indent="-317500" lvl="2" marL="1371600" algn="l">
              <a:lnSpc>
                <a:spcPct val="120000"/>
              </a:lnSpc>
              <a:spcBef>
                <a:spcPts val="500"/>
              </a:spcBef>
              <a:spcAft>
                <a:spcPts val="0"/>
              </a:spcAft>
              <a:buClr>
                <a:schemeClr val="dk1"/>
              </a:buClr>
              <a:buSzPts val="1400"/>
              <a:buChar char="•"/>
              <a:defRPr sz="1400">
                <a:solidFill>
                  <a:schemeClr val="dk1"/>
                </a:solidFill>
              </a:defRPr>
            </a:lvl3pPr>
            <a:lvl4pPr indent="-304800" lvl="3" marL="1828800" algn="l">
              <a:lnSpc>
                <a:spcPct val="120000"/>
              </a:lnSpc>
              <a:spcBef>
                <a:spcPts val="500"/>
              </a:spcBef>
              <a:spcAft>
                <a:spcPts val="0"/>
              </a:spcAft>
              <a:buClr>
                <a:schemeClr val="dk1"/>
              </a:buClr>
              <a:buSzPts val="1200"/>
              <a:buChar char="•"/>
              <a:defRPr sz="1200">
                <a:solidFill>
                  <a:schemeClr val="dk1"/>
                </a:solidFill>
              </a:defRPr>
            </a:lvl4pPr>
            <a:lvl5pPr indent="-292100" lvl="4" marL="2286000" algn="l">
              <a:lnSpc>
                <a:spcPct val="120000"/>
              </a:lnSpc>
              <a:spcBef>
                <a:spcPts val="500"/>
              </a:spcBef>
              <a:spcAft>
                <a:spcPts val="0"/>
              </a:spcAft>
              <a:buClr>
                <a:schemeClr val="dk1"/>
              </a:buClr>
              <a:buSzPts val="1000"/>
              <a:buChar char="•"/>
              <a:defRPr sz="1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4" name="Google Shape;754;p84"/>
          <p:cNvSpPr txBox="1"/>
          <p:nvPr>
            <p:ph idx="4" type="body"/>
          </p:nvPr>
        </p:nvSpPr>
        <p:spPr>
          <a:xfrm>
            <a:off x="370640" y="2488405"/>
            <a:ext cx="5470602" cy="91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5" name="Google Shape;755;p84"/>
          <p:cNvSpPr txBox="1"/>
          <p:nvPr>
            <p:ph idx="5" type="body"/>
          </p:nvPr>
        </p:nvSpPr>
        <p:spPr>
          <a:xfrm>
            <a:off x="370640" y="2205037"/>
            <a:ext cx="5470602"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6" name="Google Shape;756;p84"/>
          <p:cNvSpPr txBox="1"/>
          <p:nvPr>
            <p:ph idx="6" type="body"/>
          </p:nvPr>
        </p:nvSpPr>
        <p:spPr>
          <a:xfrm>
            <a:off x="370640" y="3434400"/>
            <a:ext cx="5470602" cy="280210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accent1"/>
              </a:buClr>
              <a:buSzPts val="1400"/>
              <a:buFont typeface="Arial"/>
              <a:buChar char="•"/>
              <a:defRPr b="0" i="0" sz="1400">
                <a:solidFill>
                  <a:schemeClr val="dk1"/>
                </a:solidFill>
                <a:latin typeface="Arial"/>
                <a:ea typeface="Arial"/>
                <a:cs typeface="Arial"/>
                <a:sym typeface="Arial"/>
              </a:defRPr>
            </a:lvl1pPr>
            <a:lvl2pPr indent="-330200" lvl="1" marL="914400" algn="l">
              <a:lnSpc>
                <a:spcPct val="120000"/>
              </a:lnSpc>
              <a:spcBef>
                <a:spcPts val="500"/>
              </a:spcBef>
              <a:spcAft>
                <a:spcPts val="0"/>
              </a:spcAft>
              <a:buClr>
                <a:schemeClr val="dk1"/>
              </a:buClr>
              <a:buSzPts val="1600"/>
              <a:buChar char="•"/>
              <a:defRPr sz="1600">
                <a:solidFill>
                  <a:schemeClr val="dk1"/>
                </a:solidFill>
              </a:defRPr>
            </a:lvl2pPr>
            <a:lvl3pPr indent="-317500" lvl="2" marL="1371600" algn="l">
              <a:lnSpc>
                <a:spcPct val="120000"/>
              </a:lnSpc>
              <a:spcBef>
                <a:spcPts val="500"/>
              </a:spcBef>
              <a:spcAft>
                <a:spcPts val="0"/>
              </a:spcAft>
              <a:buClr>
                <a:schemeClr val="dk1"/>
              </a:buClr>
              <a:buSzPts val="1400"/>
              <a:buChar char="•"/>
              <a:defRPr sz="1400">
                <a:solidFill>
                  <a:schemeClr val="dk1"/>
                </a:solidFill>
              </a:defRPr>
            </a:lvl3pPr>
            <a:lvl4pPr indent="-304800" lvl="3" marL="1828800" algn="l">
              <a:lnSpc>
                <a:spcPct val="120000"/>
              </a:lnSpc>
              <a:spcBef>
                <a:spcPts val="500"/>
              </a:spcBef>
              <a:spcAft>
                <a:spcPts val="0"/>
              </a:spcAft>
              <a:buClr>
                <a:schemeClr val="dk1"/>
              </a:buClr>
              <a:buSzPts val="1200"/>
              <a:buChar char="•"/>
              <a:defRPr sz="1200">
                <a:solidFill>
                  <a:schemeClr val="dk1"/>
                </a:solidFill>
              </a:defRPr>
            </a:lvl4pPr>
            <a:lvl5pPr indent="-292100" lvl="4" marL="2286000" algn="l">
              <a:lnSpc>
                <a:spcPct val="120000"/>
              </a:lnSpc>
              <a:spcBef>
                <a:spcPts val="500"/>
              </a:spcBef>
              <a:spcAft>
                <a:spcPts val="0"/>
              </a:spcAft>
              <a:buClr>
                <a:schemeClr val="dk1"/>
              </a:buClr>
              <a:buSzPts val="1000"/>
              <a:buChar char="•"/>
              <a:defRPr sz="1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7" name="Google Shape;757;p84"/>
          <p:cNvSpPr txBox="1"/>
          <p:nvPr>
            <p:ph type="title"/>
          </p:nvPr>
        </p:nvSpPr>
        <p:spPr>
          <a:xfrm>
            <a:off x="370640" y="1125538"/>
            <a:ext cx="1144987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8" name="Google Shape;758;p8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ith background (3 Columns)">
  <p:cSld name="*Comparison with background (3 Columns)">
    <p:bg>
      <p:bgPr>
        <a:solidFill>
          <a:schemeClr val="lt2"/>
        </a:solidFill>
      </p:bgPr>
    </p:bg>
    <p:spTree>
      <p:nvGrpSpPr>
        <p:cNvPr id="759" name="Shape 759"/>
        <p:cNvGrpSpPr/>
        <p:nvPr/>
      </p:nvGrpSpPr>
      <p:grpSpPr>
        <a:xfrm>
          <a:off x="0" y="0"/>
          <a:ext cx="0" cy="0"/>
          <a:chOff x="0" y="0"/>
          <a:chExt cx="0" cy="0"/>
        </a:xfrm>
      </p:grpSpPr>
      <p:sp>
        <p:nvSpPr>
          <p:cNvPr id="760" name="Google Shape;760;p85"/>
          <p:cNvSpPr/>
          <p:nvPr/>
        </p:nvSpPr>
        <p:spPr>
          <a:xfrm>
            <a:off x="8004175" y="1"/>
            <a:ext cx="4200790" cy="6857615"/>
          </a:xfrm>
          <a:custGeom>
            <a:rect b="b" l="l" r="r" t="t"/>
            <a:pathLst>
              <a:path extrusionOk="0" h="11308715" w="6806565">
                <a:moveTo>
                  <a:pt x="6806075" y="0"/>
                </a:moveTo>
                <a:lnTo>
                  <a:pt x="0" y="0"/>
                </a:lnTo>
                <a:lnTo>
                  <a:pt x="0" y="11308556"/>
                </a:lnTo>
                <a:lnTo>
                  <a:pt x="6806075" y="11308556"/>
                </a:lnTo>
                <a:lnTo>
                  <a:pt x="6806075" y="0"/>
                </a:lnTo>
                <a:close/>
              </a:path>
            </a:pathLst>
          </a:custGeom>
          <a:solidFill>
            <a:schemeClr val="lt1">
              <a:alpha val="80000"/>
            </a:scheme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1" name="Google Shape;761;p85"/>
          <p:cNvSpPr/>
          <p:nvPr/>
        </p:nvSpPr>
        <p:spPr>
          <a:xfrm>
            <a:off x="4187945" y="385"/>
            <a:ext cx="3827138" cy="6857615"/>
          </a:xfrm>
          <a:custGeom>
            <a:rect b="b" l="l" r="r" t="t"/>
            <a:pathLst>
              <a:path extrusionOk="0" h="11308715" w="6492240">
                <a:moveTo>
                  <a:pt x="6491948" y="0"/>
                </a:moveTo>
                <a:lnTo>
                  <a:pt x="0" y="0"/>
                </a:lnTo>
                <a:lnTo>
                  <a:pt x="0" y="11308556"/>
                </a:lnTo>
                <a:lnTo>
                  <a:pt x="6491948" y="11308556"/>
                </a:lnTo>
                <a:lnTo>
                  <a:pt x="6491948" y="0"/>
                </a:lnTo>
                <a:close/>
              </a:path>
            </a:pathLst>
          </a:custGeom>
          <a:solidFill>
            <a:schemeClr val="lt1">
              <a:alpha val="40000"/>
            </a:scheme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2" name="Google Shape;762;p85"/>
          <p:cNvSpPr txBox="1"/>
          <p:nvPr>
            <p:ph idx="1" type="body"/>
          </p:nvPr>
        </p:nvSpPr>
        <p:spPr>
          <a:xfrm>
            <a:off x="4435522" y="2487600"/>
            <a:ext cx="3316406" cy="91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85"/>
          <p:cNvSpPr txBox="1"/>
          <p:nvPr>
            <p:ph idx="2" type="body"/>
          </p:nvPr>
        </p:nvSpPr>
        <p:spPr>
          <a:xfrm>
            <a:off x="370638" y="3434400"/>
            <a:ext cx="3559917" cy="2820327"/>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accent1"/>
              </a:buClr>
              <a:buSzPts val="1400"/>
              <a:buFont typeface="Arial"/>
              <a:buChar char="•"/>
              <a:defRPr b="0" i="0" sz="1400">
                <a:solidFill>
                  <a:schemeClr val="dk1"/>
                </a:solidFill>
                <a:latin typeface="Arial"/>
                <a:ea typeface="Arial"/>
                <a:cs typeface="Arial"/>
                <a:sym typeface="Arial"/>
              </a:defRPr>
            </a:lvl1pPr>
            <a:lvl2pPr indent="-228600" lvl="1" marL="914400" algn="ctr">
              <a:lnSpc>
                <a:spcPct val="120000"/>
              </a:lnSpc>
              <a:spcBef>
                <a:spcPts val="500"/>
              </a:spcBef>
              <a:spcAft>
                <a:spcPts val="0"/>
              </a:spcAft>
              <a:buClr>
                <a:schemeClr val="dk1"/>
              </a:buClr>
              <a:buSzPts val="1600"/>
              <a:buNone/>
              <a:defRPr sz="1600">
                <a:solidFill>
                  <a:schemeClr val="dk1"/>
                </a:solidFill>
              </a:defRPr>
            </a:lvl2pPr>
            <a:lvl3pPr indent="-228600" lvl="2" marL="1371600" algn="ctr">
              <a:lnSpc>
                <a:spcPct val="120000"/>
              </a:lnSpc>
              <a:spcBef>
                <a:spcPts val="500"/>
              </a:spcBef>
              <a:spcAft>
                <a:spcPts val="0"/>
              </a:spcAft>
              <a:buClr>
                <a:schemeClr val="dk1"/>
              </a:buClr>
              <a:buSzPts val="1400"/>
              <a:buNone/>
              <a:defRPr sz="1400">
                <a:solidFill>
                  <a:schemeClr val="dk1"/>
                </a:solidFill>
              </a:defRPr>
            </a:lvl3pPr>
            <a:lvl4pPr indent="-298450" lvl="3" marL="1828800" algn="l">
              <a:lnSpc>
                <a:spcPct val="120000"/>
              </a:lnSpc>
              <a:spcBef>
                <a:spcPts val="500"/>
              </a:spcBef>
              <a:spcAft>
                <a:spcPts val="0"/>
              </a:spcAft>
              <a:buClr>
                <a:schemeClr val="lt1"/>
              </a:buClr>
              <a:buSzPts val="1100"/>
              <a:buChar char="•"/>
              <a:defRPr sz="1100">
                <a:solidFill>
                  <a:schemeClr val="lt1"/>
                </a:solidFill>
              </a:defRPr>
            </a:lvl4pPr>
            <a:lvl5pPr indent="-298450" lvl="4" marL="2286000" algn="l">
              <a:lnSpc>
                <a:spcPct val="12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4" name="Google Shape;764;p85"/>
          <p:cNvSpPr txBox="1"/>
          <p:nvPr>
            <p:ph idx="3" type="body"/>
          </p:nvPr>
        </p:nvSpPr>
        <p:spPr>
          <a:xfrm>
            <a:off x="8250072" y="2487600"/>
            <a:ext cx="3570438" cy="91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5" name="Google Shape;765;p85"/>
          <p:cNvSpPr txBox="1"/>
          <p:nvPr>
            <p:ph idx="4" type="body"/>
          </p:nvPr>
        </p:nvSpPr>
        <p:spPr>
          <a:xfrm>
            <a:off x="370639" y="2487600"/>
            <a:ext cx="3559917" cy="91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6" name="Google Shape;766;p85"/>
          <p:cNvSpPr txBox="1"/>
          <p:nvPr>
            <p:ph idx="5" type="body"/>
          </p:nvPr>
        </p:nvSpPr>
        <p:spPr>
          <a:xfrm>
            <a:off x="4435522" y="3434400"/>
            <a:ext cx="3316406" cy="2820327"/>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accent1"/>
              </a:buClr>
              <a:buSzPts val="1400"/>
              <a:buFont typeface="Arial"/>
              <a:buChar char="•"/>
              <a:defRPr b="0" i="0" sz="1400">
                <a:solidFill>
                  <a:schemeClr val="dk1"/>
                </a:solidFill>
                <a:latin typeface="Arial"/>
                <a:ea typeface="Arial"/>
                <a:cs typeface="Arial"/>
                <a:sym typeface="Arial"/>
              </a:defRPr>
            </a:lvl1pPr>
            <a:lvl2pPr indent="-228600" lvl="1" marL="914400" algn="ctr">
              <a:lnSpc>
                <a:spcPct val="120000"/>
              </a:lnSpc>
              <a:spcBef>
                <a:spcPts val="500"/>
              </a:spcBef>
              <a:spcAft>
                <a:spcPts val="0"/>
              </a:spcAft>
              <a:buClr>
                <a:schemeClr val="dk1"/>
              </a:buClr>
              <a:buSzPts val="1600"/>
              <a:buNone/>
              <a:defRPr sz="1600">
                <a:solidFill>
                  <a:schemeClr val="dk1"/>
                </a:solidFill>
              </a:defRPr>
            </a:lvl2pPr>
            <a:lvl3pPr indent="-228600" lvl="2" marL="1371600" algn="ctr">
              <a:lnSpc>
                <a:spcPct val="120000"/>
              </a:lnSpc>
              <a:spcBef>
                <a:spcPts val="500"/>
              </a:spcBef>
              <a:spcAft>
                <a:spcPts val="0"/>
              </a:spcAft>
              <a:buClr>
                <a:schemeClr val="dk1"/>
              </a:buClr>
              <a:buSzPts val="1400"/>
              <a:buNone/>
              <a:defRPr sz="1400">
                <a:solidFill>
                  <a:schemeClr val="dk1"/>
                </a:solidFill>
              </a:defRPr>
            </a:lvl3pPr>
            <a:lvl4pPr indent="-298450" lvl="3" marL="1828800" algn="l">
              <a:lnSpc>
                <a:spcPct val="120000"/>
              </a:lnSpc>
              <a:spcBef>
                <a:spcPts val="500"/>
              </a:spcBef>
              <a:spcAft>
                <a:spcPts val="0"/>
              </a:spcAft>
              <a:buClr>
                <a:schemeClr val="lt1"/>
              </a:buClr>
              <a:buSzPts val="1100"/>
              <a:buChar char="•"/>
              <a:defRPr sz="1100">
                <a:solidFill>
                  <a:schemeClr val="lt1"/>
                </a:solidFill>
              </a:defRPr>
            </a:lvl4pPr>
            <a:lvl5pPr indent="-298450" lvl="4" marL="2286000" algn="l">
              <a:lnSpc>
                <a:spcPct val="12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7" name="Google Shape;767;p85"/>
          <p:cNvSpPr txBox="1"/>
          <p:nvPr>
            <p:ph idx="6" type="body"/>
          </p:nvPr>
        </p:nvSpPr>
        <p:spPr>
          <a:xfrm>
            <a:off x="8250072" y="3434400"/>
            <a:ext cx="3570438" cy="2820327"/>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accent1"/>
              </a:buClr>
              <a:buSzPts val="1400"/>
              <a:buFont typeface="Arial"/>
              <a:buChar char="•"/>
              <a:defRPr b="0" i="0" sz="1400">
                <a:solidFill>
                  <a:schemeClr val="dk1"/>
                </a:solidFill>
                <a:latin typeface="Arial"/>
                <a:ea typeface="Arial"/>
                <a:cs typeface="Arial"/>
                <a:sym typeface="Arial"/>
              </a:defRPr>
            </a:lvl1pPr>
            <a:lvl2pPr indent="-228600" lvl="1" marL="914400" algn="ctr">
              <a:lnSpc>
                <a:spcPct val="120000"/>
              </a:lnSpc>
              <a:spcBef>
                <a:spcPts val="500"/>
              </a:spcBef>
              <a:spcAft>
                <a:spcPts val="0"/>
              </a:spcAft>
              <a:buClr>
                <a:schemeClr val="dk1"/>
              </a:buClr>
              <a:buSzPts val="1600"/>
              <a:buNone/>
              <a:defRPr sz="1600">
                <a:solidFill>
                  <a:schemeClr val="dk1"/>
                </a:solidFill>
              </a:defRPr>
            </a:lvl2pPr>
            <a:lvl3pPr indent="-228600" lvl="2" marL="1371600" algn="ctr">
              <a:lnSpc>
                <a:spcPct val="120000"/>
              </a:lnSpc>
              <a:spcBef>
                <a:spcPts val="500"/>
              </a:spcBef>
              <a:spcAft>
                <a:spcPts val="0"/>
              </a:spcAft>
              <a:buClr>
                <a:schemeClr val="dk1"/>
              </a:buClr>
              <a:buSzPts val="1400"/>
              <a:buNone/>
              <a:defRPr sz="1400">
                <a:solidFill>
                  <a:schemeClr val="dk1"/>
                </a:solidFill>
              </a:defRPr>
            </a:lvl3pPr>
            <a:lvl4pPr indent="-298450" lvl="3" marL="1828800" algn="l">
              <a:lnSpc>
                <a:spcPct val="120000"/>
              </a:lnSpc>
              <a:spcBef>
                <a:spcPts val="500"/>
              </a:spcBef>
              <a:spcAft>
                <a:spcPts val="0"/>
              </a:spcAft>
              <a:buClr>
                <a:schemeClr val="lt1"/>
              </a:buClr>
              <a:buSzPts val="1100"/>
              <a:buChar char="•"/>
              <a:defRPr sz="1100">
                <a:solidFill>
                  <a:schemeClr val="lt1"/>
                </a:solidFill>
              </a:defRPr>
            </a:lvl4pPr>
            <a:lvl5pPr indent="-298450" lvl="4" marL="2286000" algn="l">
              <a:lnSpc>
                <a:spcPct val="12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8" name="Google Shape;768;p85"/>
          <p:cNvSpPr txBox="1"/>
          <p:nvPr>
            <p:ph idx="7" type="body"/>
          </p:nvPr>
        </p:nvSpPr>
        <p:spPr>
          <a:xfrm>
            <a:off x="370638" y="2205038"/>
            <a:ext cx="3559917"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85"/>
          <p:cNvSpPr txBox="1"/>
          <p:nvPr>
            <p:ph idx="8" type="body"/>
          </p:nvPr>
        </p:nvSpPr>
        <p:spPr>
          <a:xfrm>
            <a:off x="8250072" y="2205038"/>
            <a:ext cx="3570438"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0" name="Google Shape;770;p85"/>
          <p:cNvSpPr txBox="1"/>
          <p:nvPr>
            <p:ph idx="9" type="body"/>
          </p:nvPr>
        </p:nvSpPr>
        <p:spPr>
          <a:xfrm>
            <a:off x="4435522" y="2205038"/>
            <a:ext cx="3316406" cy="2556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1" name="Google Shape;771;p85"/>
          <p:cNvSpPr txBox="1"/>
          <p:nvPr>
            <p:ph type="title"/>
          </p:nvPr>
        </p:nvSpPr>
        <p:spPr>
          <a:xfrm>
            <a:off x="370640" y="1125538"/>
            <a:ext cx="1144987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2" name="Google Shape;772;p8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Image">
  <p:cSld name="*Comparison + Image">
    <p:bg>
      <p:bgPr>
        <a:solidFill>
          <a:schemeClr val="lt2"/>
        </a:solidFill>
      </p:bgPr>
    </p:bg>
    <p:spTree>
      <p:nvGrpSpPr>
        <p:cNvPr id="773" name="Shape 773"/>
        <p:cNvGrpSpPr/>
        <p:nvPr/>
      </p:nvGrpSpPr>
      <p:grpSpPr>
        <a:xfrm>
          <a:off x="0" y="0"/>
          <a:ext cx="0" cy="0"/>
          <a:chOff x="0" y="0"/>
          <a:chExt cx="0" cy="0"/>
        </a:xfrm>
      </p:grpSpPr>
      <p:sp>
        <p:nvSpPr>
          <p:cNvPr id="774" name="Google Shape;774;p86"/>
          <p:cNvSpPr/>
          <p:nvPr>
            <p:ph idx="2" type="pic"/>
          </p:nvPr>
        </p:nvSpPr>
        <p:spPr>
          <a:xfrm>
            <a:off x="4187825" y="-3176"/>
            <a:ext cx="3816350" cy="6858000"/>
          </a:xfrm>
          <a:prstGeom prst="rect">
            <a:avLst/>
          </a:prstGeom>
          <a:solidFill>
            <a:srgbClr val="F1F1EE"/>
          </a:solidFill>
          <a:ln>
            <a:noFill/>
          </a:ln>
        </p:spPr>
      </p:sp>
      <p:sp>
        <p:nvSpPr>
          <p:cNvPr id="775" name="Google Shape;775;p86"/>
          <p:cNvSpPr txBox="1"/>
          <p:nvPr>
            <p:ph type="title"/>
          </p:nvPr>
        </p:nvSpPr>
        <p:spPr>
          <a:xfrm>
            <a:off x="371475" y="1520463"/>
            <a:ext cx="3542500" cy="190853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500"/>
              <a:buFont typeface="Arial"/>
              <a:buNone/>
              <a:defRPr b="0" i="0" sz="2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6" name="Google Shape;776;p86"/>
          <p:cNvSpPr txBox="1"/>
          <p:nvPr>
            <p:ph idx="1" type="body"/>
          </p:nvPr>
        </p:nvSpPr>
        <p:spPr>
          <a:xfrm>
            <a:off x="371563" y="1125538"/>
            <a:ext cx="354393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7" name="Google Shape;777;p86"/>
          <p:cNvSpPr txBox="1"/>
          <p:nvPr>
            <p:ph idx="3" type="body"/>
          </p:nvPr>
        </p:nvSpPr>
        <p:spPr>
          <a:xfrm>
            <a:off x="8265319" y="1520825"/>
            <a:ext cx="3555206" cy="1904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8" name="Google Shape;778;p86"/>
          <p:cNvSpPr txBox="1"/>
          <p:nvPr>
            <p:ph idx="4" type="body"/>
          </p:nvPr>
        </p:nvSpPr>
        <p:spPr>
          <a:xfrm>
            <a:off x="8265319" y="1125538"/>
            <a:ext cx="3557004"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9" name="Google Shape;779;p86"/>
          <p:cNvSpPr txBox="1"/>
          <p:nvPr>
            <p:ph idx="5" type="body"/>
          </p:nvPr>
        </p:nvSpPr>
        <p:spPr>
          <a:xfrm>
            <a:off x="371475" y="3429000"/>
            <a:ext cx="3542500" cy="280828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0" name="Google Shape;780;p86"/>
          <p:cNvSpPr txBox="1"/>
          <p:nvPr>
            <p:ph idx="6" type="body"/>
          </p:nvPr>
        </p:nvSpPr>
        <p:spPr>
          <a:xfrm>
            <a:off x="8265319" y="3429000"/>
            <a:ext cx="3555206" cy="280828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1" name="Google Shape;781;p8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Image (4 Columns)">
  <p:cSld name="*Comparison + Image (4 Columns)">
    <p:bg>
      <p:bgPr>
        <a:solidFill>
          <a:schemeClr val="lt2"/>
        </a:solidFill>
      </p:bgPr>
    </p:bg>
    <p:spTree>
      <p:nvGrpSpPr>
        <p:cNvPr id="782" name="Shape 782"/>
        <p:cNvGrpSpPr/>
        <p:nvPr/>
      </p:nvGrpSpPr>
      <p:grpSpPr>
        <a:xfrm>
          <a:off x="0" y="0"/>
          <a:ext cx="0" cy="0"/>
          <a:chOff x="0" y="0"/>
          <a:chExt cx="0" cy="0"/>
        </a:xfrm>
      </p:grpSpPr>
      <p:sp>
        <p:nvSpPr>
          <p:cNvPr id="783" name="Google Shape;783;p87"/>
          <p:cNvSpPr txBox="1"/>
          <p:nvPr>
            <p:ph type="title"/>
          </p:nvPr>
        </p:nvSpPr>
        <p:spPr>
          <a:xfrm>
            <a:off x="371358" y="1125538"/>
            <a:ext cx="3569342" cy="72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500"/>
              <a:buFont typeface="Arial"/>
              <a:buNone/>
              <a:defRPr b="0" i="0" sz="2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4" name="Google Shape;784;p87"/>
          <p:cNvSpPr txBox="1"/>
          <p:nvPr>
            <p:ph idx="1" type="body"/>
          </p:nvPr>
        </p:nvSpPr>
        <p:spPr>
          <a:xfrm>
            <a:off x="8233171" y="1125538"/>
            <a:ext cx="3587354" cy="72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5" name="Google Shape;785;p87"/>
          <p:cNvSpPr txBox="1"/>
          <p:nvPr>
            <p:ph idx="2" type="body"/>
          </p:nvPr>
        </p:nvSpPr>
        <p:spPr>
          <a:xfrm>
            <a:off x="371358" y="1915660"/>
            <a:ext cx="3569342" cy="14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6" name="Google Shape;786;p87"/>
          <p:cNvSpPr txBox="1"/>
          <p:nvPr>
            <p:ph idx="3" type="body"/>
          </p:nvPr>
        </p:nvSpPr>
        <p:spPr>
          <a:xfrm>
            <a:off x="8233172" y="1928360"/>
            <a:ext cx="3587354" cy="14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7" name="Google Shape;787;p87"/>
          <p:cNvSpPr txBox="1"/>
          <p:nvPr>
            <p:ph idx="4" type="body"/>
          </p:nvPr>
        </p:nvSpPr>
        <p:spPr>
          <a:xfrm>
            <a:off x="8233171" y="3999365"/>
            <a:ext cx="3587354" cy="72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8" name="Google Shape;788;p87"/>
          <p:cNvSpPr txBox="1"/>
          <p:nvPr>
            <p:ph idx="5" type="body"/>
          </p:nvPr>
        </p:nvSpPr>
        <p:spPr>
          <a:xfrm>
            <a:off x="371475" y="4784588"/>
            <a:ext cx="3571299" cy="14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9" name="Google Shape;789;p87"/>
          <p:cNvSpPr txBox="1"/>
          <p:nvPr>
            <p:ph idx="6" type="body"/>
          </p:nvPr>
        </p:nvSpPr>
        <p:spPr>
          <a:xfrm>
            <a:off x="8233172" y="4797288"/>
            <a:ext cx="3587354" cy="14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sz="1400">
                <a:solidFill>
                  <a:schemeClr val="dk1"/>
                </a:solidFill>
                <a:latin typeface="Arial"/>
                <a:ea typeface="Arial"/>
                <a:cs typeface="Arial"/>
                <a:sym typeface="Aria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0" name="Google Shape;790;p87"/>
          <p:cNvSpPr txBox="1"/>
          <p:nvPr>
            <p:ph idx="7" type="body"/>
          </p:nvPr>
        </p:nvSpPr>
        <p:spPr>
          <a:xfrm>
            <a:off x="371474" y="3986665"/>
            <a:ext cx="3571299" cy="72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91" name="Google Shape;791;p87"/>
          <p:cNvCxnSpPr/>
          <p:nvPr/>
        </p:nvCxnSpPr>
        <p:spPr>
          <a:xfrm>
            <a:off x="0" y="3683863"/>
            <a:ext cx="12192000" cy="0"/>
          </a:xfrm>
          <a:prstGeom prst="straightConnector1">
            <a:avLst/>
          </a:prstGeom>
          <a:noFill/>
          <a:ln cap="flat" cmpd="sng" w="9525">
            <a:solidFill>
              <a:schemeClr val="accent1"/>
            </a:solidFill>
            <a:prstDash val="solid"/>
            <a:miter lim="800000"/>
            <a:headEnd len="sm" w="sm" type="none"/>
            <a:tailEnd len="sm" w="sm" type="none"/>
          </a:ln>
        </p:spPr>
      </p:cxnSp>
      <p:sp>
        <p:nvSpPr>
          <p:cNvPr id="792" name="Google Shape;792;p87"/>
          <p:cNvSpPr/>
          <p:nvPr>
            <p:ph idx="8" type="pic"/>
          </p:nvPr>
        </p:nvSpPr>
        <p:spPr>
          <a:xfrm>
            <a:off x="4187825" y="-3176"/>
            <a:ext cx="3816350" cy="6858000"/>
          </a:xfrm>
          <a:prstGeom prst="rect">
            <a:avLst/>
          </a:prstGeom>
          <a:solidFill>
            <a:srgbClr val="F1F1EE"/>
          </a:solidFill>
          <a:ln>
            <a:noFill/>
          </a:ln>
        </p:spPr>
      </p:sp>
      <p:sp>
        <p:nvSpPr>
          <p:cNvPr id="793" name="Google Shape;793;p8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Title">
  <p:cSld name="*Comparison + Title">
    <p:bg>
      <p:bgPr>
        <a:solidFill>
          <a:schemeClr val="lt2"/>
        </a:solidFill>
      </p:bgPr>
    </p:bg>
    <p:spTree>
      <p:nvGrpSpPr>
        <p:cNvPr id="794" name="Shape 794"/>
        <p:cNvGrpSpPr/>
        <p:nvPr/>
      </p:nvGrpSpPr>
      <p:grpSpPr>
        <a:xfrm>
          <a:off x="0" y="0"/>
          <a:ext cx="0" cy="0"/>
          <a:chOff x="0" y="0"/>
          <a:chExt cx="0" cy="0"/>
        </a:xfrm>
      </p:grpSpPr>
      <p:sp>
        <p:nvSpPr>
          <p:cNvPr id="795" name="Google Shape;795;p88"/>
          <p:cNvSpPr txBox="1"/>
          <p:nvPr>
            <p:ph idx="1" type="body"/>
          </p:nvPr>
        </p:nvSpPr>
        <p:spPr>
          <a:xfrm>
            <a:off x="371474" y="2205037"/>
            <a:ext cx="3560501" cy="777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6" name="Google Shape;796;p88"/>
          <p:cNvSpPr txBox="1"/>
          <p:nvPr>
            <p:ph idx="2" type="body"/>
          </p:nvPr>
        </p:nvSpPr>
        <p:spPr>
          <a:xfrm>
            <a:off x="8265319" y="2205038"/>
            <a:ext cx="3555206" cy="7762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7" name="Google Shape;797;p88"/>
          <p:cNvSpPr txBox="1"/>
          <p:nvPr>
            <p:ph idx="3" type="body"/>
          </p:nvPr>
        </p:nvSpPr>
        <p:spPr>
          <a:xfrm>
            <a:off x="371472" y="3057669"/>
            <a:ext cx="3560501" cy="3179619"/>
          </a:xfrm>
          <a:prstGeom prst="rect">
            <a:avLst/>
          </a:prstGeom>
          <a:noFill/>
          <a:ln>
            <a:noFill/>
          </a:ln>
        </p:spPr>
        <p:txBody>
          <a:bodyPr anchorCtr="0" anchor="t" bIns="0" lIns="0" spcFirstLastPara="1" rIns="0" wrap="square" tIns="0">
            <a:noAutofit/>
          </a:bodyPr>
          <a:lstStyle>
            <a:lvl1pPr indent="-323850" lvl="0" marL="457200" algn="l">
              <a:lnSpc>
                <a:spcPct val="120000"/>
              </a:lnSpc>
              <a:spcBef>
                <a:spcPts val="1000"/>
              </a:spcBef>
              <a:spcAft>
                <a:spcPts val="0"/>
              </a:spcAft>
              <a:buClr>
                <a:schemeClr val="dk1"/>
              </a:buClr>
              <a:buSzPts val="1500"/>
              <a:buChar char="•"/>
              <a:defRPr b="0" i="0" sz="1500">
                <a:solidFill>
                  <a:schemeClr val="dk1"/>
                </a:solidFill>
                <a:latin typeface="Arial"/>
                <a:ea typeface="Arial"/>
                <a:cs typeface="Arial"/>
                <a:sym typeface="Arial"/>
              </a:defRPr>
            </a:lvl1pPr>
            <a:lvl2pPr indent="-323850" lvl="1" marL="9144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2pPr>
            <a:lvl3pPr indent="-323850" lvl="2" marL="13716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3pPr>
            <a:lvl4pPr indent="-323850" lvl="3" marL="18288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4pPr>
            <a:lvl5pPr indent="-323850" lvl="4" marL="22860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8" name="Google Shape;798;p88"/>
          <p:cNvSpPr txBox="1"/>
          <p:nvPr>
            <p:ph idx="4" type="body"/>
          </p:nvPr>
        </p:nvSpPr>
        <p:spPr>
          <a:xfrm>
            <a:off x="8265319" y="3057669"/>
            <a:ext cx="3555206" cy="3179619"/>
          </a:xfrm>
          <a:prstGeom prst="rect">
            <a:avLst/>
          </a:prstGeom>
          <a:noFill/>
          <a:ln>
            <a:noFill/>
          </a:ln>
        </p:spPr>
        <p:txBody>
          <a:bodyPr anchorCtr="0" anchor="t" bIns="0" lIns="0" spcFirstLastPara="1" rIns="0" wrap="square" tIns="0">
            <a:noAutofit/>
          </a:bodyPr>
          <a:lstStyle>
            <a:lvl1pPr indent="-323850" lvl="0" marL="457200" algn="l">
              <a:lnSpc>
                <a:spcPct val="120000"/>
              </a:lnSpc>
              <a:spcBef>
                <a:spcPts val="1000"/>
              </a:spcBef>
              <a:spcAft>
                <a:spcPts val="0"/>
              </a:spcAft>
              <a:buClr>
                <a:schemeClr val="dk1"/>
              </a:buClr>
              <a:buSzPts val="1500"/>
              <a:buChar char="•"/>
              <a:defRPr b="0" i="0" sz="1500">
                <a:solidFill>
                  <a:schemeClr val="dk1"/>
                </a:solidFill>
                <a:latin typeface="Arial"/>
                <a:ea typeface="Arial"/>
                <a:cs typeface="Arial"/>
                <a:sym typeface="Arial"/>
              </a:defRPr>
            </a:lvl1pPr>
            <a:lvl2pPr indent="-323850" lvl="1" marL="9144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2pPr>
            <a:lvl3pPr indent="-323850" lvl="2" marL="13716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3pPr>
            <a:lvl4pPr indent="-323850" lvl="3" marL="18288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4pPr>
            <a:lvl5pPr indent="-323850" lvl="4" marL="2286000" algn="l">
              <a:lnSpc>
                <a:spcPct val="120000"/>
              </a:lnSpc>
              <a:spcBef>
                <a:spcPts val="500"/>
              </a:spcBef>
              <a:spcAft>
                <a:spcPts val="0"/>
              </a:spcAft>
              <a:buClr>
                <a:schemeClr val="dk1"/>
              </a:buClr>
              <a:buSzPts val="1500"/>
              <a:buChar char="•"/>
              <a:defRPr b="0" i="0" sz="15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9" name="Google Shape;799;p88"/>
          <p:cNvSpPr txBox="1"/>
          <p:nvPr>
            <p:ph idx="5" type="body"/>
          </p:nvPr>
        </p:nvSpPr>
        <p:spPr>
          <a:xfrm>
            <a:off x="4435522" y="2205039"/>
            <a:ext cx="3309581" cy="40322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200"/>
              <a:buNone/>
              <a:defRPr b="0" i="0" sz="32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0" name="Google Shape;800;p88"/>
          <p:cNvSpPr txBox="1"/>
          <p:nvPr>
            <p:ph type="title"/>
          </p:nvPr>
        </p:nvSpPr>
        <p:spPr>
          <a:xfrm>
            <a:off x="370640" y="1125538"/>
            <a:ext cx="1144987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1" name="Google Shape;801;p88"/>
          <p:cNvSpPr/>
          <p:nvPr/>
        </p:nvSpPr>
        <p:spPr>
          <a:xfrm>
            <a:off x="4187765" y="2189018"/>
            <a:ext cx="60" cy="4668958"/>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2" name="Google Shape;802;p88"/>
          <p:cNvSpPr/>
          <p:nvPr/>
        </p:nvSpPr>
        <p:spPr>
          <a:xfrm>
            <a:off x="8004175" y="2189018"/>
            <a:ext cx="60" cy="4668958"/>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3" name="Google Shape;803;p8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showMasterSp="0">
  <p:cSld name="*Back Cover">
    <p:bg>
      <p:bgPr>
        <a:solidFill>
          <a:schemeClr val="accent4"/>
        </a:solidFill>
      </p:bgPr>
    </p:bg>
    <p:spTree>
      <p:nvGrpSpPr>
        <p:cNvPr id="69" name="Shape 69"/>
        <p:cNvGrpSpPr/>
        <p:nvPr/>
      </p:nvGrpSpPr>
      <p:grpSpPr>
        <a:xfrm>
          <a:off x="0" y="0"/>
          <a:ext cx="0" cy="0"/>
          <a:chOff x="0" y="0"/>
          <a:chExt cx="0" cy="0"/>
        </a:xfrm>
      </p:grpSpPr>
      <p:sp>
        <p:nvSpPr>
          <p:cNvPr id="70" name="Google Shape;70;p41"/>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1" name="Google Shape;71;p41"/>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2" name="Google Shape;72;p41"/>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3" name="Google Shape;73;p41"/>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4" name="Google Shape;74;p41"/>
          <p:cNvSpPr txBox="1"/>
          <p:nvPr>
            <p:ph idx="1" type="body"/>
          </p:nvPr>
        </p:nvSpPr>
        <p:spPr>
          <a:xfrm>
            <a:off x="371475" y="2433915"/>
            <a:ext cx="5724921" cy="3832693"/>
          </a:xfrm>
          <a:prstGeom prst="rect">
            <a:avLst/>
          </a:prstGeom>
          <a:noFill/>
          <a:ln>
            <a:noFill/>
          </a:ln>
        </p:spPr>
        <p:txBody>
          <a:bodyPr anchorCtr="0" anchor="t" bIns="0" lIns="0" spcFirstLastPara="1" rIns="0" wrap="square" tIns="0">
            <a:noAutofit/>
          </a:bodyPr>
          <a:lstStyle>
            <a:lvl1pPr indent="-330200" lvl="0" marL="457200" algn="l">
              <a:lnSpc>
                <a:spcPct val="120000"/>
              </a:lnSpc>
              <a:spcBef>
                <a:spcPts val="1000"/>
              </a:spcBef>
              <a:spcAft>
                <a:spcPts val="0"/>
              </a:spcAft>
              <a:buClr>
                <a:schemeClr val="lt1"/>
              </a:buClr>
              <a:buSzPts val="1600"/>
              <a:buFont typeface="Arial"/>
              <a:buChar char="•"/>
              <a:defRPr>
                <a:solidFill>
                  <a:schemeClr val="lt1"/>
                </a:solidFill>
                <a:latin typeface="Arial"/>
                <a:ea typeface="Arial"/>
                <a:cs typeface="Arial"/>
                <a:sym typeface="Arial"/>
              </a:defRPr>
            </a:lvl1pPr>
            <a:lvl2pPr indent="-330200" lvl="1" marL="9144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2pPr>
            <a:lvl3pPr indent="-330200" lvl="2" marL="13716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3pPr>
            <a:lvl4pPr indent="-330200" lvl="3" marL="18288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4pPr>
            <a:lvl5pPr indent="-330200" lvl="4" marL="22860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2" type="body"/>
          </p:nvPr>
        </p:nvSpPr>
        <p:spPr>
          <a:xfrm>
            <a:off x="371475" y="6316969"/>
            <a:ext cx="5724127" cy="397596"/>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rgbClr val="3AFF3D"/>
              </a:buClr>
              <a:buSzPts val="1000"/>
              <a:buNone/>
              <a:defRPr i="0" sz="1000">
                <a:solidFill>
                  <a:srgbClr val="3AFF3D"/>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6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41"/>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78" name="Google Shape;78;p41"/>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ix Captions">
  <p:cSld name="*Title with Six Captions">
    <p:bg>
      <p:bgPr>
        <a:solidFill>
          <a:srgbClr val="E8E7E3"/>
        </a:solidFill>
      </p:bgPr>
    </p:bg>
    <p:spTree>
      <p:nvGrpSpPr>
        <p:cNvPr id="804" name="Shape 804"/>
        <p:cNvGrpSpPr/>
        <p:nvPr/>
      </p:nvGrpSpPr>
      <p:grpSpPr>
        <a:xfrm>
          <a:off x="0" y="0"/>
          <a:ext cx="0" cy="0"/>
          <a:chOff x="0" y="0"/>
          <a:chExt cx="0" cy="0"/>
        </a:xfrm>
      </p:grpSpPr>
      <p:sp>
        <p:nvSpPr>
          <p:cNvPr id="805" name="Google Shape;805;p89"/>
          <p:cNvSpPr txBox="1"/>
          <p:nvPr>
            <p:ph idx="1" type="body"/>
          </p:nvPr>
        </p:nvSpPr>
        <p:spPr>
          <a:xfrm rot="-5400000">
            <a:off x="4109832" y="2523508"/>
            <a:ext cx="3975098" cy="1179157"/>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89"/>
          <p:cNvSpPr txBox="1"/>
          <p:nvPr>
            <p:ph idx="2" type="body"/>
          </p:nvPr>
        </p:nvSpPr>
        <p:spPr>
          <a:xfrm rot="-5400000">
            <a:off x="5383022" y="2523509"/>
            <a:ext cx="3975100" cy="1179157"/>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89"/>
          <p:cNvSpPr txBox="1"/>
          <p:nvPr>
            <p:ph idx="3" type="body"/>
          </p:nvPr>
        </p:nvSpPr>
        <p:spPr>
          <a:xfrm rot="-5400000">
            <a:off x="6656218" y="2523509"/>
            <a:ext cx="3975098" cy="1179159"/>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8" name="Google Shape;808;p89"/>
          <p:cNvSpPr txBox="1"/>
          <p:nvPr>
            <p:ph idx="4" type="body"/>
          </p:nvPr>
        </p:nvSpPr>
        <p:spPr>
          <a:xfrm rot="-5400000">
            <a:off x="7926053" y="2523510"/>
            <a:ext cx="3975098" cy="1179157"/>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9" name="Google Shape;809;p89"/>
          <p:cNvSpPr txBox="1"/>
          <p:nvPr>
            <p:ph idx="5" type="body"/>
          </p:nvPr>
        </p:nvSpPr>
        <p:spPr>
          <a:xfrm rot="-5400000">
            <a:off x="9230293" y="2510584"/>
            <a:ext cx="3975098" cy="1205006"/>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0" name="Google Shape;810;p89"/>
          <p:cNvSpPr/>
          <p:nvPr/>
        </p:nvSpPr>
        <p:spPr>
          <a:xfrm>
            <a:off x="10560050" y="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1" name="Google Shape;811;p89"/>
          <p:cNvSpPr/>
          <p:nvPr/>
        </p:nvSpPr>
        <p:spPr>
          <a:xfrm>
            <a:off x="9268730" y="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2" name="Google Shape;812;p89"/>
          <p:cNvSpPr/>
          <p:nvPr/>
        </p:nvSpPr>
        <p:spPr>
          <a:xfrm>
            <a:off x="7998893" y="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3" name="Google Shape;813;p89"/>
          <p:cNvSpPr/>
          <p:nvPr/>
        </p:nvSpPr>
        <p:spPr>
          <a:xfrm>
            <a:off x="6743831" y="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4" name="Google Shape;814;p89"/>
          <p:cNvSpPr txBox="1"/>
          <p:nvPr>
            <p:ph idx="6" type="body"/>
          </p:nvPr>
        </p:nvSpPr>
        <p:spPr>
          <a:xfrm rot="-5400000">
            <a:off x="2827840" y="2523508"/>
            <a:ext cx="3975098" cy="1179157"/>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5" name="Google Shape;815;p89"/>
          <p:cNvSpPr/>
          <p:nvPr/>
        </p:nvSpPr>
        <p:spPr>
          <a:xfrm>
            <a:off x="5445067" y="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6" name="Google Shape;816;p89"/>
          <p:cNvSpPr/>
          <p:nvPr/>
        </p:nvSpPr>
        <p:spPr>
          <a:xfrm>
            <a:off x="4190952" y="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7" name="Google Shape;817;p89"/>
          <p:cNvSpPr txBox="1"/>
          <p:nvPr>
            <p:ph idx="7" type="body"/>
          </p:nvPr>
        </p:nvSpPr>
        <p:spPr>
          <a:xfrm>
            <a:off x="4331368" y="5160313"/>
            <a:ext cx="1075240" cy="154052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8" name="Google Shape;818;p89"/>
          <p:cNvSpPr txBox="1"/>
          <p:nvPr>
            <p:ph idx="8" type="body"/>
          </p:nvPr>
        </p:nvSpPr>
        <p:spPr>
          <a:xfrm>
            <a:off x="5613360" y="5160313"/>
            <a:ext cx="1075240" cy="154052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9" name="Google Shape;819;p89"/>
          <p:cNvSpPr txBox="1"/>
          <p:nvPr>
            <p:ph idx="9" type="body"/>
          </p:nvPr>
        </p:nvSpPr>
        <p:spPr>
          <a:xfrm>
            <a:off x="6886551" y="5160313"/>
            <a:ext cx="1075240" cy="154052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0" name="Google Shape;820;p89"/>
          <p:cNvSpPr txBox="1"/>
          <p:nvPr>
            <p:ph idx="13" type="body"/>
          </p:nvPr>
        </p:nvSpPr>
        <p:spPr>
          <a:xfrm>
            <a:off x="8159745" y="5160313"/>
            <a:ext cx="1075240" cy="154052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1" name="Google Shape;821;p89"/>
          <p:cNvSpPr txBox="1"/>
          <p:nvPr>
            <p:ph idx="14" type="body"/>
          </p:nvPr>
        </p:nvSpPr>
        <p:spPr>
          <a:xfrm>
            <a:off x="9429581" y="5160313"/>
            <a:ext cx="1075240" cy="154052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2" name="Google Shape;822;p89"/>
          <p:cNvSpPr txBox="1"/>
          <p:nvPr>
            <p:ph idx="15" type="body"/>
          </p:nvPr>
        </p:nvSpPr>
        <p:spPr>
          <a:xfrm>
            <a:off x="10723063" y="5160313"/>
            <a:ext cx="1097282" cy="1540525"/>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000"/>
              <a:buNone/>
              <a:defRPr sz="10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3" name="Google Shape;823;p89"/>
          <p:cNvSpPr txBox="1"/>
          <p:nvPr>
            <p:ph type="title"/>
          </p:nvPr>
        </p:nvSpPr>
        <p:spPr>
          <a:xfrm>
            <a:off x="371475" y="1125538"/>
            <a:ext cx="3600450" cy="5561012"/>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4" name="Google Shape;824;p8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Five Captions">
  <p:cSld name="*Picture with Five Captions">
    <p:bg>
      <p:bgPr>
        <a:solidFill>
          <a:srgbClr val="E8E7E3"/>
        </a:solidFill>
      </p:bgPr>
    </p:bg>
    <p:spTree>
      <p:nvGrpSpPr>
        <p:cNvPr id="825" name="Shape 825"/>
        <p:cNvGrpSpPr/>
        <p:nvPr/>
      </p:nvGrpSpPr>
      <p:grpSpPr>
        <a:xfrm>
          <a:off x="0" y="0"/>
          <a:ext cx="0" cy="0"/>
          <a:chOff x="0" y="0"/>
          <a:chExt cx="0" cy="0"/>
        </a:xfrm>
      </p:grpSpPr>
      <p:sp>
        <p:nvSpPr>
          <p:cNvPr id="826" name="Google Shape;826;p90"/>
          <p:cNvSpPr/>
          <p:nvPr>
            <p:ph idx="2" type="pic"/>
          </p:nvPr>
        </p:nvSpPr>
        <p:spPr>
          <a:xfrm>
            <a:off x="0" y="0"/>
            <a:ext cx="5448300" cy="6857553"/>
          </a:xfrm>
          <a:prstGeom prst="rect">
            <a:avLst/>
          </a:prstGeom>
          <a:solidFill>
            <a:srgbClr val="F2F2F2"/>
          </a:solidFill>
          <a:ln>
            <a:noFill/>
          </a:ln>
        </p:spPr>
      </p:sp>
      <p:sp>
        <p:nvSpPr>
          <p:cNvPr id="827" name="Google Shape;827;p90"/>
          <p:cNvSpPr txBox="1"/>
          <p:nvPr>
            <p:ph idx="1" type="body"/>
          </p:nvPr>
        </p:nvSpPr>
        <p:spPr>
          <a:xfrm rot="-5400000">
            <a:off x="4186023" y="3730335"/>
            <a:ext cx="4032252" cy="981649"/>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8" name="Google Shape;828;p90"/>
          <p:cNvSpPr txBox="1"/>
          <p:nvPr>
            <p:ph idx="3" type="body"/>
          </p:nvPr>
        </p:nvSpPr>
        <p:spPr>
          <a:xfrm rot="-5400000">
            <a:off x="5360012" y="3631583"/>
            <a:ext cx="4032254" cy="1179157"/>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9" name="Google Shape;829;p90"/>
          <p:cNvSpPr txBox="1"/>
          <p:nvPr>
            <p:ph idx="4" type="body"/>
          </p:nvPr>
        </p:nvSpPr>
        <p:spPr>
          <a:xfrm rot="-5400000">
            <a:off x="6613668" y="3631583"/>
            <a:ext cx="4032250" cy="1179159"/>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0" name="Google Shape;830;p90"/>
          <p:cNvSpPr txBox="1"/>
          <p:nvPr>
            <p:ph idx="5" type="body"/>
          </p:nvPr>
        </p:nvSpPr>
        <p:spPr>
          <a:xfrm rot="-5400000">
            <a:off x="7896224" y="3631583"/>
            <a:ext cx="4032252" cy="1179157"/>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1" name="Google Shape;831;p90"/>
          <p:cNvSpPr txBox="1"/>
          <p:nvPr>
            <p:ph idx="6" type="body"/>
          </p:nvPr>
        </p:nvSpPr>
        <p:spPr>
          <a:xfrm rot="-5400000">
            <a:off x="9200376" y="3617378"/>
            <a:ext cx="4032250" cy="1207570"/>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32" name="Google Shape;832;p90"/>
          <p:cNvGrpSpPr/>
          <p:nvPr/>
        </p:nvGrpSpPr>
        <p:grpSpPr>
          <a:xfrm>
            <a:off x="6753742" y="2185200"/>
            <a:ext cx="3806308" cy="4672800"/>
            <a:chOff x="6753742" y="2103120"/>
            <a:chExt cx="3806308" cy="6857976"/>
          </a:xfrm>
        </p:grpSpPr>
        <p:sp>
          <p:nvSpPr>
            <p:cNvPr id="833" name="Google Shape;833;p90"/>
            <p:cNvSpPr/>
            <p:nvPr/>
          </p:nvSpPr>
          <p:spPr>
            <a:xfrm>
              <a:off x="10559990" y="210312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4" name="Google Shape;834;p90"/>
            <p:cNvSpPr/>
            <p:nvPr/>
          </p:nvSpPr>
          <p:spPr>
            <a:xfrm>
              <a:off x="9264650" y="210312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5" name="Google Shape;835;p90"/>
            <p:cNvSpPr/>
            <p:nvPr/>
          </p:nvSpPr>
          <p:spPr>
            <a:xfrm>
              <a:off x="7998474" y="210312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6" name="Google Shape;836;p90"/>
            <p:cNvSpPr/>
            <p:nvPr/>
          </p:nvSpPr>
          <p:spPr>
            <a:xfrm>
              <a:off x="6753742" y="210312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grpSp>
      <p:sp>
        <p:nvSpPr>
          <p:cNvPr id="837" name="Google Shape;837;p90"/>
          <p:cNvSpPr txBox="1"/>
          <p:nvPr>
            <p:ph type="title"/>
          </p:nvPr>
        </p:nvSpPr>
        <p:spPr>
          <a:xfrm>
            <a:off x="5711322" y="1125538"/>
            <a:ext cx="6109203"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8" name="Google Shape;838;p90"/>
          <p:cNvSpPr txBox="1"/>
          <p:nvPr>
            <p:ph idx="7" type="body"/>
          </p:nvPr>
        </p:nvSpPr>
        <p:spPr>
          <a:xfrm>
            <a:off x="371475" y="378502"/>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9" name="Google Shape;839;p9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Three Captions">
  <p:cSld name="*Picture with Three Captions">
    <p:bg>
      <p:bgPr>
        <a:solidFill>
          <a:srgbClr val="E8E7E3"/>
        </a:solidFill>
      </p:bgPr>
    </p:bg>
    <p:spTree>
      <p:nvGrpSpPr>
        <p:cNvPr id="840" name="Shape 840"/>
        <p:cNvGrpSpPr/>
        <p:nvPr/>
      </p:nvGrpSpPr>
      <p:grpSpPr>
        <a:xfrm>
          <a:off x="0" y="0"/>
          <a:ext cx="0" cy="0"/>
          <a:chOff x="0" y="0"/>
          <a:chExt cx="0" cy="0"/>
        </a:xfrm>
      </p:grpSpPr>
      <p:sp>
        <p:nvSpPr>
          <p:cNvPr id="841" name="Google Shape;841;p91"/>
          <p:cNvSpPr/>
          <p:nvPr>
            <p:ph idx="2" type="pic"/>
          </p:nvPr>
        </p:nvSpPr>
        <p:spPr>
          <a:xfrm>
            <a:off x="0" y="0"/>
            <a:ext cx="5448300" cy="6857553"/>
          </a:xfrm>
          <a:prstGeom prst="rect">
            <a:avLst/>
          </a:prstGeom>
          <a:solidFill>
            <a:srgbClr val="F2F2F2"/>
          </a:solidFill>
          <a:ln>
            <a:noFill/>
          </a:ln>
        </p:spPr>
      </p:sp>
      <p:sp>
        <p:nvSpPr>
          <p:cNvPr id="842" name="Google Shape;842;p91"/>
          <p:cNvSpPr txBox="1"/>
          <p:nvPr>
            <p:ph type="title"/>
          </p:nvPr>
        </p:nvSpPr>
        <p:spPr>
          <a:xfrm>
            <a:off x="5711322" y="1125538"/>
            <a:ext cx="6109203"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3" name="Google Shape;843;p91"/>
          <p:cNvSpPr txBox="1"/>
          <p:nvPr>
            <p:ph idx="1" type="body"/>
          </p:nvPr>
        </p:nvSpPr>
        <p:spPr>
          <a:xfrm rot="-5400000">
            <a:off x="4186023" y="3730335"/>
            <a:ext cx="4032252" cy="981649"/>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4" name="Google Shape;844;p91"/>
          <p:cNvSpPr txBox="1"/>
          <p:nvPr>
            <p:ph idx="3" type="body"/>
          </p:nvPr>
        </p:nvSpPr>
        <p:spPr>
          <a:xfrm rot="-5400000">
            <a:off x="5360012" y="3631583"/>
            <a:ext cx="4032254" cy="1179157"/>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5" name="Google Shape;845;p91"/>
          <p:cNvSpPr txBox="1"/>
          <p:nvPr>
            <p:ph idx="4" type="body"/>
          </p:nvPr>
        </p:nvSpPr>
        <p:spPr>
          <a:xfrm rot="-5400000">
            <a:off x="6613668" y="3631583"/>
            <a:ext cx="4032250" cy="1179159"/>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2500"/>
              <a:buNone/>
              <a:defRPr b="0" i="0" sz="2500">
                <a:solidFill>
                  <a:schemeClr val="dk1"/>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46" name="Google Shape;846;p91"/>
          <p:cNvGrpSpPr/>
          <p:nvPr/>
        </p:nvGrpSpPr>
        <p:grpSpPr>
          <a:xfrm>
            <a:off x="6753742" y="2185200"/>
            <a:ext cx="2510968" cy="4672800"/>
            <a:chOff x="6753742" y="2103120"/>
            <a:chExt cx="2510968" cy="6857976"/>
          </a:xfrm>
        </p:grpSpPr>
        <p:sp>
          <p:nvSpPr>
            <p:cNvPr id="847" name="Google Shape;847;p91"/>
            <p:cNvSpPr/>
            <p:nvPr/>
          </p:nvSpPr>
          <p:spPr>
            <a:xfrm>
              <a:off x="9264650" y="210312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48" name="Google Shape;848;p91"/>
            <p:cNvSpPr/>
            <p:nvPr/>
          </p:nvSpPr>
          <p:spPr>
            <a:xfrm>
              <a:off x="7998474" y="210312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49" name="Google Shape;849;p91"/>
            <p:cNvSpPr/>
            <p:nvPr/>
          </p:nvSpPr>
          <p:spPr>
            <a:xfrm>
              <a:off x="6753742" y="2103120"/>
              <a:ext cx="60" cy="6857976"/>
            </a:xfrm>
            <a:custGeom>
              <a:rect b="b" l="l" r="r" t="t"/>
              <a:pathLst>
                <a:path extrusionOk="0" h="13715951" w="120">
                  <a:moveTo>
                    <a:pt x="0" y="0"/>
                  </a:moveTo>
                  <a:lnTo>
                    <a:pt x="0" y="13715951"/>
                  </a:lnTo>
                </a:path>
              </a:pathLst>
            </a:custGeom>
            <a:noFill/>
            <a:ln cap="flat" cmpd="sng" w="12700">
              <a:solidFill>
                <a:srgbClr val="2D2C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grpSp>
      <p:sp>
        <p:nvSpPr>
          <p:cNvPr id="850" name="Google Shape;850;p9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51" name="Google Shape;851;p91"/>
          <p:cNvSpPr txBox="1"/>
          <p:nvPr>
            <p:ph idx="5" type="body"/>
          </p:nvPr>
        </p:nvSpPr>
        <p:spPr>
          <a:xfrm>
            <a:off x="371475" y="378502"/>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Image (1 Column)">
  <p:cSld name="*Comparison + Image (1 Column)">
    <p:spTree>
      <p:nvGrpSpPr>
        <p:cNvPr id="852" name="Shape 852"/>
        <p:cNvGrpSpPr/>
        <p:nvPr/>
      </p:nvGrpSpPr>
      <p:grpSpPr>
        <a:xfrm>
          <a:off x="0" y="0"/>
          <a:ext cx="0" cy="0"/>
          <a:chOff x="0" y="0"/>
          <a:chExt cx="0" cy="0"/>
        </a:xfrm>
      </p:grpSpPr>
      <p:sp>
        <p:nvSpPr>
          <p:cNvPr id="853" name="Google Shape;853;p92"/>
          <p:cNvSpPr/>
          <p:nvPr/>
        </p:nvSpPr>
        <p:spPr>
          <a:xfrm>
            <a:off x="0" y="3599330"/>
            <a:ext cx="12191999" cy="3258356"/>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854" name="Google Shape;854;p92"/>
          <p:cNvSpPr txBox="1"/>
          <p:nvPr>
            <p:ph idx="1" type="body"/>
          </p:nvPr>
        </p:nvSpPr>
        <p:spPr>
          <a:xfrm>
            <a:off x="371475" y="4482000"/>
            <a:ext cx="7380000" cy="1742122"/>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5" name="Google Shape;855;p92"/>
          <p:cNvSpPr txBox="1"/>
          <p:nvPr>
            <p:ph idx="2" type="body"/>
          </p:nvPr>
        </p:nvSpPr>
        <p:spPr>
          <a:xfrm>
            <a:off x="371474" y="3741737"/>
            <a:ext cx="7380000"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6" name="Google Shape;856;p92"/>
          <p:cNvSpPr txBox="1"/>
          <p:nvPr>
            <p:ph idx="3" type="body"/>
          </p:nvPr>
        </p:nvSpPr>
        <p:spPr>
          <a:xfrm>
            <a:off x="371474" y="2205038"/>
            <a:ext cx="7380000" cy="1397144"/>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7" name="Google Shape;857;p92"/>
          <p:cNvSpPr/>
          <p:nvPr>
            <p:ph idx="4" type="pic"/>
          </p:nvPr>
        </p:nvSpPr>
        <p:spPr>
          <a:xfrm>
            <a:off x="8004175" y="0"/>
            <a:ext cx="4187825" cy="6858000"/>
          </a:xfrm>
          <a:prstGeom prst="rect">
            <a:avLst/>
          </a:prstGeom>
          <a:solidFill>
            <a:srgbClr val="F2F2F2"/>
          </a:solidFill>
          <a:ln>
            <a:noFill/>
          </a:ln>
        </p:spPr>
      </p:sp>
      <p:sp>
        <p:nvSpPr>
          <p:cNvPr id="858" name="Google Shape;858;p92"/>
          <p:cNvSpPr txBox="1"/>
          <p:nvPr>
            <p:ph type="title"/>
          </p:nvPr>
        </p:nvSpPr>
        <p:spPr>
          <a:xfrm>
            <a:off x="371474" y="1125538"/>
            <a:ext cx="738000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9" name="Google Shape;859;p9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Image (2 Columns)">
  <p:cSld name="*Comparison + Image (2 Columns)">
    <p:spTree>
      <p:nvGrpSpPr>
        <p:cNvPr id="860" name="Shape 860"/>
        <p:cNvGrpSpPr/>
        <p:nvPr/>
      </p:nvGrpSpPr>
      <p:grpSpPr>
        <a:xfrm>
          <a:off x="0" y="0"/>
          <a:ext cx="0" cy="0"/>
          <a:chOff x="0" y="0"/>
          <a:chExt cx="0" cy="0"/>
        </a:xfrm>
      </p:grpSpPr>
      <p:sp>
        <p:nvSpPr>
          <p:cNvPr id="861" name="Google Shape;861;p93"/>
          <p:cNvSpPr/>
          <p:nvPr/>
        </p:nvSpPr>
        <p:spPr>
          <a:xfrm>
            <a:off x="1" y="3599330"/>
            <a:ext cx="12191999" cy="3258356"/>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862" name="Google Shape;862;p93"/>
          <p:cNvSpPr/>
          <p:nvPr>
            <p:ph idx="2" type="pic"/>
          </p:nvPr>
        </p:nvSpPr>
        <p:spPr>
          <a:xfrm>
            <a:off x="8004175" y="0"/>
            <a:ext cx="4187826" cy="6858000"/>
          </a:xfrm>
          <a:prstGeom prst="rect">
            <a:avLst/>
          </a:prstGeom>
          <a:solidFill>
            <a:srgbClr val="F2F2F2"/>
          </a:solidFill>
          <a:ln>
            <a:noFill/>
          </a:ln>
        </p:spPr>
      </p:sp>
      <p:sp>
        <p:nvSpPr>
          <p:cNvPr id="863" name="Google Shape;863;p93"/>
          <p:cNvSpPr txBox="1"/>
          <p:nvPr>
            <p:ph idx="1" type="body"/>
          </p:nvPr>
        </p:nvSpPr>
        <p:spPr>
          <a:xfrm>
            <a:off x="371476" y="2205038"/>
            <a:ext cx="7380000" cy="1397144"/>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4" name="Google Shape;864;p93"/>
          <p:cNvSpPr txBox="1"/>
          <p:nvPr>
            <p:ph idx="3" type="body"/>
          </p:nvPr>
        </p:nvSpPr>
        <p:spPr>
          <a:xfrm>
            <a:off x="4435522" y="4482102"/>
            <a:ext cx="3325448"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5" name="Google Shape;865;p93"/>
          <p:cNvSpPr txBox="1"/>
          <p:nvPr>
            <p:ph idx="4" type="body"/>
          </p:nvPr>
        </p:nvSpPr>
        <p:spPr>
          <a:xfrm>
            <a:off x="371475" y="4482102"/>
            <a:ext cx="3571875"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6" name="Google Shape;866;p93"/>
          <p:cNvSpPr txBox="1"/>
          <p:nvPr>
            <p:ph idx="5" type="body"/>
          </p:nvPr>
        </p:nvSpPr>
        <p:spPr>
          <a:xfrm>
            <a:off x="371474" y="3741737"/>
            <a:ext cx="3569749"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7" name="Google Shape;867;p93"/>
          <p:cNvSpPr txBox="1"/>
          <p:nvPr>
            <p:ph idx="6" type="body"/>
          </p:nvPr>
        </p:nvSpPr>
        <p:spPr>
          <a:xfrm>
            <a:off x="4441147" y="3741737"/>
            <a:ext cx="3325449"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8" name="Google Shape;868;p93"/>
          <p:cNvSpPr txBox="1"/>
          <p:nvPr>
            <p:ph type="title"/>
          </p:nvPr>
        </p:nvSpPr>
        <p:spPr>
          <a:xfrm>
            <a:off x="371475" y="1125538"/>
            <a:ext cx="738000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69" name="Google Shape;869;p93"/>
          <p:cNvCxnSpPr/>
          <p:nvPr/>
        </p:nvCxnSpPr>
        <p:spPr>
          <a:xfrm>
            <a:off x="4189730" y="3602182"/>
            <a:ext cx="0" cy="3276000"/>
          </a:xfrm>
          <a:prstGeom prst="straightConnector1">
            <a:avLst/>
          </a:prstGeom>
          <a:noFill/>
          <a:ln cap="flat" cmpd="sng" w="12700">
            <a:solidFill>
              <a:schemeClr val="accent1"/>
            </a:solidFill>
            <a:prstDash val="solid"/>
            <a:miter lim="800000"/>
            <a:headEnd len="sm" w="sm" type="none"/>
            <a:tailEnd len="sm" w="sm" type="none"/>
          </a:ln>
        </p:spPr>
      </p:cxnSp>
      <p:sp>
        <p:nvSpPr>
          <p:cNvPr id="870" name="Google Shape;870;p9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Image (3 Columns)">
  <p:cSld name="*Comparison + Image (3 Columns)">
    <p:spTree>
      <p:nvGrpSpPr>
        <p:cNvPr id="871" name="Shape 871"/>
        <p:cNvGrpSpPr/>
        <p:nvPr/>
      </p:nvGrpSpPr>
      <p:grpSpPr>
        <a:xfrm>
          <a:off x="0" y="0"/>
          <a:ext cx="0" cy="0"/>
          <a:chOff x="0" y="0"/>
          <a:chExt cx="0" cy="0"/>
        </a:xfrm>
      </p:grpSpPr>
      <p:sp>
        <p:nvSpPr>
          <p:cNvPr id="872" name="Google Shape;872;p94"/>
          <p:cNvSpPr/>
          <p:nvPr/>
        </p:nvSpPr>
        <p:spPr>
          <a:xfrm>
            <a:off x="1" y="3599330"/>
            <a:ext cx="12191999" cy="3258356"/>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873" name="Google Shape;873;p94"/>
          <p:cNvSpPr txBox="1"/>
          <p:nvPr>
            <p:ph idx="1" type="body"/>
          </p:nvPr>
        </p:nvSpPr>
        <p:spPr>
          <a:xfrm>
            <a:off x="371476" y="2205038"/>
            <a:ext cx="7381114" cy="140176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4" name="Google Shape;874;p94"/>
          <p:cNvSpPr/>
          <p:nvPr>
            <p:ph idx="2" type="pic"/>
          </p:nvPr>
        </p:nvSpPr>
        <p:spPr>
          <a:xfrm>
            <a:off x="8004175" y="0"/>
            <a:ext cx="4187825" cy="6858000"/>
          </a:xfrm>
          <a:prstGeom prst="rect">
            <a:avLst/>
          </a:prstGeom>
          <a:solidFill>
            <a:srgbClr val="F2F2F2"/>
          </a:solidFill>
          <a:ln>
            <a:noFill/>
          </a:ln>
        </p:spPr>
      </p:sp>
      <p:sp>
        <p:nvSpPr>
          <p:cNvPr id="875" name="Google Shape;875;p94"/>
          <p:cNvSpPr txBox="1"/>
          <p:nvPr>
            <p:ph idx="3" type="body"/>
          </p:nvPr>
        </p:nvSpPr>
        <p:spPr>
          <a:xfrm>
            <a:off x="371476" y="4482102"/>
            <a:ext cx="2303486"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6" name="Google Shape;876;p94"/>
          <p:cNvSpPr txBox="1"/>
          <p:nvPr>
            <p:ph idx="4" type="body"/>
          </p:nvPr>
        </p:nvSpPr>
        <p:spPr>
          <a:xfrm>
            <a:off x="371475" y="3741737"/>
            <a:ext cx="2303487"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7" name="Google Shape;877;p94"/>
          <p:cNvSpPr txBox="1"/>
          <p:nvPr>
            <p:ph idx="5" type="body"/>
          </p:nvPr>
        </p:nvSpPr>
        <p:spPr>
          <a:xfrm>
            <a:off x="3173104" y="4482102"/>
            <a:ext cx="2019869"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8" name="Google Shape;878;p94"/>
          <p:cNvSpPr txBox="1"/>
          <p:nvPr>
            <p:ph idx="6" type="body"/>
          </p:nvPr>
        </p:nvSpPr>
        <p:spPr>
          <a:xfrm>
            <a:off x="3179996" y="3741737"/>
            <a:ext cx="2014002"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9" name="Google Shape;879;p94"/>
          <p:cNvSpPr txBox="1"/>
          <p:nvPr>
            <p:ph idx="7" type="body"/>
          </p:nvPr>
        </p:nvSpPr>
        <p:spPr>
          <a:xfrm>
            <a:off x="5704764" y="4482102"/>
            <a:ext cx="2050686"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0" name="Google Shape;880;p94"/>
          <p:cNvSpPr txBox="1"/>
          <p:nvPr>
            <p:ph idx="8" type="body"/>
          </p:nvPr>
        </p:nvSpPr>
        <p:spPr>
          <a:xfrm>
            <a:off x="5704793" y="3741737"/>
            <a:ext cx="2047798"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1" name="Google Shape;881;p94"/>
          <p:cNvSpPr txBox="1"/>
          <p:nvPr>
            <p:ph type="title"/>
          </p:nvPr>
        </p:nvSpPr>
        <p:spPr>
          <a:xfrm>
            <a:off x="371188" y="1125538"/>
            <a:ext cx="737129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82" name="Google Shape;882;p94"/>
          <p:cNvCxnSpPr/>
          <p:nvPr/>
        </p:nvCxnSpPr>
        <p:spPr>
          <a:xfrm>
            <a:off x="2927350" y="3599330"/>
            <a:ext cx="0" cy="3276000"/>
          </a:xfrm>
          <a:prstGeom prst="straightConnector1">
            <a:avLst/>
          </a:prstGeom>
          <a:noFill/>
          <a:ln cap="flat" cmpd="sng" w="12700">
            <a:solidFill>
              <a:schemeClr val="accent1"/>
            </a:solidFill>
            <a:prstDash val="solid"/>
            <a:miter lim="800000"/>
            <a:headEnd len="sm" w="sm" type="none"/>
            <a:tailEnd len="sm" w="sm" type="none"/>
          </a:ln>
        </p:spPr>
      </p:cxnSp>
      <p:cxnSp>
        <p:nvCxnSpPr>
          <p:cNvPr id="883" name="Google Shape;883;p94"/>
          <p:cNvCxnSpPr/>
          <p:nvPr/>
        </p:nvCxnSpPr>
        <p:spPr>
          <a:xfrm>
            <a:off x="5452269" y="3599330"/>
            <a:ext cx="0" cy="3276000"/>
          </a:xfrm>
          <a:prstGeom prst="straightConnector1">
            <a:avLst/>
          </a:prstGeom>
          <a:noFill/>
          <a:ln cap="flat" cmpd="sng" w="12700">
            <a:solidFill>
              <a:schemeClr val="accent1"/>
            </a:solidFill>
            <a:prstDash val="solid"/>
            <a:miter lim="800000"/>
            <a:headEnd len="sm" w="sm" type="none"/>
            <a:tailEnd len="sm" w="sm" type="none"/>
          </a:ln>
        </p:spPr>
      </p:cxnSp>
      <p:sp>
        <p:nvSpPr>
          <p:cNvPr id="884" name="Google Shape;884;p9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Small Image (4 Columns)">
  <p:cSld name="*Comparison + Small Image (4 Columns)">
    <p:spTree>
      <p:nvGrpSpPr>
        <p:cNvPr id="885" name="Shape 885"/>
        <p:cNvGrpSpPr/>
        <p:nvPr/>
      </p:nvGrpSpPr>
      <p:grpSpPr>
        <a:xfrm>
          <a:off x="0" y="0"/>
          <a:ext cx="0" cy="0"/>
          <a:chOff x="0" y="0"/>
          <a:chExt cx="0" cy="0"/>
        </a:xfrm>
      </p:grpSpPr>
      <p:sp>
        <p:nvSpPr>
          <p:cNvPr id="886" name="Google Shape;886;p95"/>
          <p:cNvSpPr/>
          <p:nvPr/>
        </p:nvSpPr>
        <p:spPr>
          <a:xfrm>
            <a:off x="1" y="3599330"/>
            <a:ext cx="12191999" cy="3254400"/>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887" name="Google Shape;887;p95"/>
          <p:cNvSpPr/>
          <p:nvPr>
            <p:ph idx="2" type="pic"/>
          </p:nvPr>
        </p:nvSpPr>
        <p:spPr>
          <a:xfrm>
            <a:off x="8004175" y="0"/>
            <a:ext cx="4187826" cy="3594100"/>
          </a:xfrm>
          <a:prstGeom prst="rect">
            <a:avLst/>
          </a:prstGeom>
          <a:solidFill>
            <a:srgbClr val="F2F2F2"/>
          </a:solidFill>
          <a:ln>
            <a:noFill/>
          </a:ln>
        </p:spPr>
      </p:sp>
      <p:sp>
        <p:nvSpPr>
          <p:cNvPr id="888" name="Google Shape;888;p95"/>
          <p:cNvSpPr txBox="1"/>
          <p:nvPr>
            <p:ph idx="1" type="body"/>
          </p:nvPr>
        </p:nvSpPr>
        <p:spPr>
          <a:xfrm>
            <a:off x="371474" y="4482000"/>
            <a:ext cx="2617386" cy="175528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9" name="Google Shape;889;p95"/>
          <p:cNvSpPr txBox="1"/>
          <p:nvPr>
            <p:ph idx="3" type="body"/>
          </p:nvPr>
        </p:nvSpPr>
        <p:spPr>
          <a:xfrm>
            <a:off x="371475" y="3742531"/>
            <a:ext cx="2617386"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95"/>
          <p:cNvSpPr txBox="1"/>
          <p:nvPr>
            <p:ph idx="4" type="body"/>
          </p:nvPr>
        </p:nvSpPr>
        <p:spPr>
          <a:xfrm>
            <a:off x="3487003" y="4482000"/>
            <a:ext cx="2355385" cy="175528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1" name="Google Shape;891;p95"/>
          <p:cNvSpPr txBox="1"/>
          <p:nvPr>
            <p:ph idx="5" type="body"/>
          </p:nvPr>
        </p:nvSpPr>
        <p:spPr>
          <a:xfrm>
            <a:off x="3491770" y="3741737"/>
            <a:ext cx="2355379"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95"/>
          <p:cNvSpPr txBox="1"/>
          <p:nvPr>
            <p:ph idx="6" type="body"/>
          </p:nvPr>
        </p:nvSpPr>
        <p:spPr>
          <a:xfrm>
            <a:off x="6353033" y="4482000"/>
            <a:ext cx="2368753" cy="175528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3" name="Google Shape;893;p95"/>
          <p:cNvSpPr txBox="1"/>
          <p:nvPr>
            <p:ph idx="7" type="body"/>
          </p:nvPr>
        </p:nvSpPr>
        <p:spPr>
          <a:xfrm>
            <a:off x="6353034" y="3741737"/>
            <a:ext cx="2368753"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4" name="Google Shape;894;p95"/>
          <p:cNvSpPr txBox="1"/>
          <p:nvPr>
            <p:ph idx="8" type="body"/>
          </p:nvPr>
        </p:nvSpPr>
        <p:spPr>
          <a:xfrm>
            <a:off x="9301077" y="4482000"/>
            <a:ext cx="2519449" cy="175528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5" name="Google Shape;895;p95"/>
          <p:cNvSpPr txBox="1"/>
          <p:nvPr>
            <p:ph idx="9" type="body"/>
          </p:nvPr>
        </p:nvSpPr>
        <p:spPr>
          <a:xfrm>
            <a:off x="9301077" y="3741737"/>
            <a:ext cx="2519448"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96" name="Google Shape;896;p95"/>
          <p:cNvCxnSpPr/>
          <p:nvPr/>
        </p:nvCxnSpPr>
        <p:spPr>
          <a:xfrm>
            <a:off x="3234372" y="3599330"/>
            <a:ext cx="0" cy="3276000"/>
          </a:xfrm>
          <a:prstGeom prst="straightConnector1">
            <a:avLst/>
          </a:prstGeom>
          <a:noFill/>
          <a:ln cap="flat" cmpd="sng" w="12700">
            <a:solidFill>
              <a:schemeClr val="accent1"/>
            </a:solidFill>
            <a:prstDash val="solid"/>
            <a:miter lim="800000"/>
            <a:headEnd len="sm" w="sm" type="none"/>
            <a:tailEnd len="sm" w="sm" type="none"/>
          </a:ln>
        </p:spPr>
      </p:cxnSp>
      <p:cxnSp>
        <p:nvCxnSpPr>
          <p:cNvPr id="897" name="Google Shape;897;p95"/>
          <p:cNvCxnSpPr/>
          <p:nvPr/>
        </p:nvCxnSpPr>
        <p:spPr>
          <a:xfrm>
            <a:off x="6096000" y="3606800"/>
            <a:ext cx="0" cy="3276000"/>
          </a:xfrm>
          <a:prstGeom prst="straightConnector1">
            <a:avLst/>
          </a:prstGeom>
          <a:noFill/>
          <a:ln cap="flat" cmpd="sng" w="12700">
            <a:solidFill>
              <a:schemeClr val="accent1"/>
            </a:solidFill>
            <a:prstDash val="solid"/>
            <a:miter lim="800000"/>
            <a:headEnd len="sm" w="sm" type="none"/>
            <a:tailEnd len="sm" w="sm" type="none"/>
          </a:ln>
        </p:spPr>
      </p:cxnSp>
      <p:cxnSp>
        <p:nvCxnSpPr>
          <p:cNvPr id="898" name="Google Shape;898;p95"/>
          <p:cNvCxnSpPr/>
          <p:nvPr/>
        </p:nvCxnSpPr>
        <p:spPr>
          <a:xfrm>
            <a:off x="9011432" y="3599330"/>
            <a:ext cx="0" cy="3276000"/>
          </a:xfrm>
          <a:prstGeom prst="straightConnector1">
            <a:avLst/>
          </a:prstGeom>
          <a:noFill/>
          <a:ln cap="flat" cmpd="sng" w="12700">
            <a:solidFill>
              <a:schemeClr val="accent1"/>
            </a:solidFill>
            <a:prstDash val="solid"/>
            <a:miter lim="800000"/>
            <a:headEnd len="sm" w="sm" type="none"/>
            <a:tailEnd len="sm" w="sm" type="none"/>
          </a:ln>
        </p:spPr>
      </p:cxnSp>
      <p:sp>
        <p:nvSpPr>
          <p:cNvPr id="899" name="Google Shape;899;p95"/>
          <p:cNvSpPr txBox="1"/>
          <p:nvPr>
            <p:ph idx="13" type="body"/>
          </p:nvPr>
        </p:nvSpPr>
        <p:spPr>
          <a:xfrm>
            <a:off x="371475" y="2205038"/>
            <a:ext cx="7380000" cy="140176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0" name="Google Shape;900;p95"/>
          <p:cNvSpPr txBox="1"/>
          <p:nvPr>
            <p:ph type="title"/>
          </p:nvPr>
        </p:nvSpPr>
        <p:spPr>
          <a:xfrm>
            <a:off x="371186" y="1125538"/>
            <a:ext cx="738000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1" name="Google Shape;901;p9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Small Image (1 Column)">
  <p:cSld name="*Comparison + Small Image (1 Column)">
    <p:spTree>
      <p:nvGrpSpPr>
        <p:cNvPr id="902" name="Shape 902"/>
        <p:cNvGrpSpPr/>
        <p:nvPr/>
      </p:nvGrpSpPr>
      <p:grpSpPr>
        <a:xfrm>
          <a:off x="0" y="0"/>
          <a:ext cx="0" cy="0"/>
          <a:chOff x="0" y="0"/>
          <a:chExt cx="0" cy="0"/>
        </a:xfrm>
      </p:grpSpPr>
      <p:sp>
        <p:nvSpPr>
          <p:cNvPr id="903" name="Google Shape;903;p96"/>
          <p:cNvSpPr/>
          <p:nvPr/>
        </p:nvSpPr>
        <p:spPr>
          <a:xfrm>
            <a:off x="0" y="3603600"/>
            <a:ext cx="12192000" cy="3254400"/>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04" name="Google Shape;904;p96"/>
          <p:cNvSpPr txBox="1"/>
          <p:nvPr>
            <p:ph idx="1" type="body"/>
          </p:nvPr>
        </p:nvSpPr>
        <p:spPr>
          <a:xfrm>
            <a:off x="371474" y="2205037"/>
            <a:ext cx="6136902" cy="139056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5" name="Google Shape;905;p96"/>
          <p:cNvSpPr/>
          <p:nvPr>
            <p:ph idx="2" type="pic"/>
          </p:nvPr>
        </p:nvSpPr>
        <p:spPr>
          <a:xfrm>
            <a:off x="6743700" y="1"/>
            <a:ext cx="5448300" cy="3606800"/>
          </a:xfrm>
          <a:prstGeom prst="rect">
            <a:avLst/>
          </a:prstGeom>
          <a:solidFill>
            <a:srgbClr val="F2F2F2"/>
          </a:solidFill>
          <a:ln>
            <a:noFill/>
          </a:ln>
        </p:spPr>
      </p:sp>
      <p:sp>
        <p:nvSpPr>
          <p:cNvPr id="906" name="Google Shape;906;p96"/>
          <p:cNvSpPr txBox="1"/>
          <p:nvPr>
            <p:ph idx="3" type="body"/>
          </p:nvPr>
        </p:nvSpPr>
        <p:spPr>
          <a:xfrm>
            <a:off x="370902" y="4482102"/>
            <a:ext cx="11449624"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7" name="Google Shape;907;p96"/>
          <p:cNvSpPr txBox="1"/>
          <p:nvPr>
            <p:ph idx="4" type="body"/>
          </p:nvPr>
        </p:nvSpPr>
        <p:spPr>
          <a:xfrm>
            <a:off x="371473" y="3741737"/>
            <a:ext cx="11449063"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8" name="Google Shape;908;p96"/>
          <p:cNvSpPr txBox="1"/>
          <p:nvPr>
            <p:ph type="title"/>
          </p:nvPr>
        </p:nvSpPr>
        <p:spPr>
          <a:xfrm>
            <a:off x="371473" y="1125538"/>
            <a:ext cx="6116657"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9" name="Google Shape;909;p9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Small Image (2 Columns / Color)">
  <p:cSld name="*Comparison + Small Image (2 Columns / Color)">
    <p:spTree>
      <p:nvGrpSpPr>
        <p:cNvPr id="910" name="Shape 910"/>
        <p:cNvGrpSpPr/>
        <p:nvPr/>
      </p:nvGrpSpPr>
      <p:grpSpPr>
        <a:xfrm>
          <a:off x="0" y="0"/>
          <a:ext cx="0" cy="0"/>
          <a:chOff x="0" y="0"/>
          <a:chExt cx="0" cy="0"/>
        </a:xfrm>
      </p:grpSpPr>
      <p:sp>
        <p:nvSpPr>
          <p:cNvPr id="911" name="Google Shape;911;p97"/>
          <p:cNvSpPr/>
          <p:nvPr>
            <p:ph idx="2" type="pic"/>
          </p:nvPr>
        </p:nvSpPr>
        <p:spPr>
          <a:xfrm>
            <a:off x="6743700" y="1"/>
            <a:ext cx="5448300" cy="3606800"/>
          </a:xfrm>
          <a:prstGeom prst="rect">
            <a:avLst/>
          </a:prstGeom>
          <a:solidFill>
            <a:srgbClr val="F2F2F2"/>
          </a:solidFill>
          <a:ln>
            <a:noFill/>
          </a:ln>
        </p:spPr>
      </p:sp>
      <p:sp>
        <p:nvSpPr>
          <p:cNvPr id="912" name="Google Shape;912;p97"/>
          <p:cNvSpPr/>
          <p:nvPr/>
        </p:nvSpPr>
        <p:spPr>
          <a:xfrm>
            <a:off x="0" y="3603600"/>
            <a:ext cx="12192000" cy="3254400"/>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13" name="Google Shape;913;p97"/>
          <p:cNvSpPr/>
          <p:nvPr/>
        </p:nvSpPr>
        <p:spPr>
          <a:xfrm>
            <a:off x="6093600" y="3603600"/>
            <a:ext cx="6098400" cy="3254400"/>
          </a:xfrm>
          <a:custGeom>
            <a:rect b="b" l="l" r="r" t="t"/>
            <a:pathLst>
              <a:path extrusionOk="0" h="6516712" w="2624512">
                <a:moveTo>
                  <a:pt x="0" y="6516713"/>
                </a:moveTo>
                <a:lnTo>
                  <a:pt x="2624512" y="6516713"/>
                </a:lnTo>
                <a:lnTo>
                  <a:pt x="2624512" y="0"/>
                </a:lnTo>
                <a:lnTo>
                  <a:pt x="0" y="0"/>
                </a:lnTo>
                <a:lnTo>
                  <a:pt x="0" y="6516713"/>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14" name="Google Shape;914;p97"/>
          <p:cNvSpPr txBox="1"/>
          <p:nvPr>
            <p:ph idx="1" type="body"/>
          </p:nvPr>
        </p:nvSpPr>
        <p:spPr>
          <a:xfrm>
            <a:off x="371474" y="2205038"/>
            <a:ext cx="6136901" cy="13573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5" name="Google Shape;915;p97"/>
          <p:cNvSpPr txBox="1"/>
          <p:nvPr>
            <p:ph idx="3" type="body"/>
          </p:nvPr>
        </p:nvSpPr>
        <p:spPr>
          <a:xfrm>
            <a:off x="6354119" y="3741737"/>
            <a:ext cx="5467492"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6" name="Google Shape;916;p97"/>
          <p:cNvSpPr txBox="1"/>
          <p:nvPr>
            <p:ph idx="4" type="body"/>
          </p:nvPr>
        </p:nvSpPr>
        <p:spPr>
          <a:xfrm>
            <a:off x="6353034" y="4482103"/>
            <a:ext cx="5467492" cy="1764354"/>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7" name="Google Shape;917;p97"/>
          <p:cNvSpPr txBox="1"/>
          <p:nvPr>
            <p:ph idx="5" type="body"/>
          </p:nvPr>
        </p:nvSpPr>
        <p:spPr>
          <a:xfrm>
            <a:off x="372541" y="4482102"/>
            <a:ext cx="5475525"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8" name="Google Shape;918;p97"/>
          <p:cNvSpPr txBox="1"/>
          <p:nvPr>
            <p:ph idx="6" type="body"/>
          </p:nvPr>
        </p:nvSpPr>
        <p:spPr>
          <a:xfrm>
            <a:off x="371475" y="3741737"/>
            <a:ext cx="5480753"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9" name="Google Shape;919;p97"/>
          <p:cNvSpPr txBox="1"/>
          <p:nvPr>
            <p:ph type="title"/>
          </p:nvPr>
        </p:nvSpPr>
        <p:spPr>
          <a:xfrm>
            <a:off x="371990" y="1125538"/>
            <a:ext cx="611614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9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Small Image (3 Columns / Color)">
  <p:cSld name="*Comparison + Small Image (3 Columns / Color)">
    <p:spTree>
      <p:nvGrpSpPr>
        <p:cNvPr id="921" name="Shape 921"/>
        <p:cNvGrpSpPr/>
        <p:nvPr/>
      </p:nvGrpSpPr>
      <p:grpSpPr>
        <a:xfrm>
          <a:off x="0" y="0"/>
          <a:ext cx="0" cy="0"/>
          <a:chOff x="0" y="0"/>
          <a:chExt cx="0" cy="0"/>
        </a:xfrm>
      </p:grpSpPr>
      <p:sp>
        <p:nvSpPr>
          <p:cNvPr id="922" name="Google Shape;922;p98"/>
          <p:cNvSpPr/>
          <p:nvPr>
            <p:ph idx="2" type="pic"/>
          </p:nvPr>
        </p:nvSpPr>
        <p:spPr>
          <a:xfrm>
            <a:off x="6743700" y="1"/>
            <a:ext cx="5448300" cy="3606800"/>
          </a:xfrm>
          <a:prstGeom prst="rect">
            <a:avLst/>
          </a:prstGeom>
          <a:solidFill>
            <a:srgbClr val="F2F2F2"/>
          </a:solidFill>
          <a:ln>
            <a:noFill/>
          </a:ln>
        </p:spPr>
      </p:sp>
      <p:sp>
        <p:nvSpPr>
          <p:cNvPr id="923" name="Google Shape;923;p98"/>
          <p:cNvSpPr/>
          <p:nvPr/>
        </p:nvSpPr>
        <p:spPr>
          <a:xfrm>
            <a:off x="0" y="3603600"/>
            <a:ext cx="12192000" cy="3254400"/>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24" name="Google Shape;924;p98"/>
          <p:cNvSpPr/>
          <p:nvPr/>
        </p:nvSpPr>
        <p:spPr>
          <a:xfrm>
            <a:off x="4187826" y="3603600"/>
            <a:ext cx="3816349" cy="3254400"/>
          </a:xfrm>
          <a:custGeom>
            <a:rect b="b" l="l" r="r" t="t"/>
            <a:pathLst>
              <a:path extrusionOk="0" h="6516712" w="2624512">
                <a:moveTo>
                  <a:pt x="0" y="6516713"/>
                </a:moveTo>
                <a:lnTo>
                  <a:pt x="2624512" y="6516713"/>
                </a:lnTo>
                <a:lnTo>
                  <a:pt x="2624512" y="0"/>
                </a:lnTo>
                <a:lnTo>
                  <a:pt x="0" y="0"/>
                </a:lnTo>
                <a:lnTo>
                  <a:pt x="0" y="6516713"/>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25" name="Google Shape;925;p98"/>
          <p:cNvSpPr txBox="1"/>
          <p:nvPr>
            <p:ph idx="1" type="body"/>
          </p:nvPr>
        </p:nvSpPr>
        <p:spPr>
          <a:xfrm>
            <a:off x="371475" y="2205038"/>
            <a:ext cx="6124089" cy="13573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6" name="Google Shape;926;p98"/>
          <p:cNvSpPr txBox="1"/>
          <p:nvPr>
            <p:ph idx="3" type="body"/>
          </p:nvPr>
        </p:nvSpPr>
        <p:spPr>
          <a:xfrm>
            <a:off x="8264975" y="3741737"/>
            <a:ext cx="3556635"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98"/>
          <p:cNvSpPr txBox="1"/>
          <p:nvPr>
            <p:ph idx="4" type="body"/>
          </p:nvPr>
        </p:nvSpPr>
        <p:spPr>
          <a:xfrm>
            <a:off x="4446328" y="4482102"/>
            <a:ext cx="3293278"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8" name="Google Shape;928;p98"/>
          <p:cNvSpPr txBox="1"/>
          <p:nvPr>
            <p:ph idx="5" type="body"/>
          </p:nvPr>
        </p:nvSpPr>
        <p:spPr>
          <a:xfrm>
            <a:off x="8263890" y="4482103"/>
            <a:ext cx="3556635" cy="1764354"/>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9" name="Google Shape;929;p98"/>
          <p:cNvSpPr txBox="1"/>
          <p:nvPr>
            <p:ph idx="6" type="body"/>
          </p:nvPr>
        </p:nvSpPr>
        <p:spPr>
          <a:xfrm>
            <a:off x="372541" y="4482102"/>
            <a:ext cx="3547949" cy="175518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0" name="Google Shape;930;p98"/>
          <p:cNvSpPr txBox="1"/>
          <p:nvPr>
            <p:ph idx="7" type="body"/>
          </p:nvPr>
        </p:nvSpPr>
        <p:spPr>
          <a:xfrm>
            <a:off x="371476" y="3741737"/>
            <a:ext cx="3551336"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1" name="Google Shape;931;p98"/>
          <p:cNvSpPr txBox="1"/>
          <p:nvPr>
            <p:ph idx="8" type="body"/>
          </p:nvPr>
        </p:nvSpPr>
        <p:spPr>
          <a:xfrm>
            <a:off x="4444832" y="3741737"/>
            <a:ext cx="3293278"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2" name="Google Shape;932;p98"/>
          <p:cNvSpPr txBox="1"/>
          <p:nvPr>
            <p:ph type="title"/>
          </p:nvPr>
        </p:nvSpPr>
        <p:spPr>
          <a:xfrm>
            <a:off x="371475" y="1125538"/>
            <a:ext cx="6124089"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3" name="Google Shape;933;p9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Numbered">
  <p:cSld name="*Agenda Numbered">
    <p:spTree>
      <p:nvGrpSpPr>
        <p:cNvPr id="84" name="Shape 84"/>
        <p:cNvGrpSpPr/>
        <p:nvPr/>
      </p:nvGrpSpPr>
      <p:grpSpPr>
        <a:xfrm>
          <a:off x="0" y="0"/>
          <a:ext cx="0" cy="0"/>
          <a:chOff x="0" y="0"/>
          <a:chExt cx="0" cy="0"/>
        </a:xfrm>
      </p:grpSpPr>
      <p:grpSp>
        <p:nvGrpSpPr>
          <p:cNvPr id="85" name="Google Shape;85;p27"/>
          <p:cNvGrpSpPr/>
          <p:nvPr/>
        </p:nvGrpSpPr>
        <p:grpSpPr>
          <a:xfrm flipH="1">
            <a:off x="-1" y="0"/>
            <a:ext cx="5448478" cy="6868635"/>
            <a:chOff x="13503518" y="446"/>
            <a:chExt cx="10879021" cy="13715553"/>
          </a:xfrm>
        </p:grpSpPr>
        <p:sp>
          <p:nvSpPr>
            <p:cNvPr id="86" name="Google Shape;86;p27"/>
            <p:cNvSpPr/>
            <p:nvPr/>
          </p:nvSpPr>
          <p:spPr>
            <a:xfrm>
              <a:off x="13503518" y="446"/>
              <a:ext cx="2517154" cy="13715108"/>
            </a:xfrm>
            <a:custGeom>
              <a:rect b="b" l="l" r="r" t="t"/>
              <a:pathLst>
                <a:path extrusionOk="0" h="13715107" w="2624512">
                  <a:moveTo>
                    <a:pt x="0" y="13715107"/>
                  </a:moveTo>
                  <a:lnTo>
                    <a:pt x="2624512" y="13715107"/>
                  </a:lnTo>
                  <a:lnTo>
                    <a:pt x="2624512" y="0"/>
                  </a:lnTo>
                  <a:lnTo>
                    <a:pt x="0" y="0"/>
                  </a:lnTo>
                  <a:lnTo>
                    <a:pt x="0" y="1371510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87" name="Google Shape;87;p27"/>
            <p:cNvSpPr/>
            <p:nvPr/>
          </p:nvSpPr>
          <p:spPr>
            <a:xfrm>
              <a:off x="21124011" y="446"/>
              <a:ext cx="3258528" cy="13715108"/>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88" name="Google Shape;88;p27"/>
            <p:cNvSpPr/>
            <p:nvPr/>
          </p:nvSpPr>
          <p:spPr>
            <a:xfrm>
              <a:off x="16020674" y="891"/>
              <a:ext cx="2516801" cy="13715108"/>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89" name="Google Shape;89;p27"/>
            <p:cNvSpPr/>
            <p:nvPr/>
          </p:nvSpPr>
          <p:spPr>
            <a:xfrm>
              <a:off x="18537473" y="891"/>
              <a:ext cx="2586536" cy="13715108"/>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90" name="Google Shape;90;p27"/>
          <p:cNvSpPr txBox="1"/>
          <p:nvPr>
            <p:ph idx="1" type="body"/>
          </p:nvPr>
        </p:nvSpPr>
        <p:spPr>
          <a:xfrm>
            <a:off x="6964520" y="2025774"/>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7"/>
          <p:cNvSpPr txBox="1"/>
          <p:nvPr>
            <p:ph idx="2" type="body"/>
          </p:nvPr>
        </p:nvSpPr>
        <p:spPr>
          <a:xfrm>
            <a:off x="5704045" y="2025774"/>
            <a:ext cx="1039655"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7"/>
          <p:cNvSpPr txBox="1"/>
          <p:nvPr>
            <p:ph idx="3" type="body"/>
          </p:nvPr>
        </p:nvSpPr>
        <p:spPr>
          <a:xfrm>
            <a:off x="6964519" y="275288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7"/>
          <p:cNvSpPr txBox="1"/>
          <p:nvPr>
            <p:ph idx="4" type="body"/>
          </p:nvPr>
        </p:nvSpPr>
        <p:spPr>
          <a:xfrm>
            <a:off x="5704045" y="2752887"/>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7"/>
          <p:cNvSpPr txBox="1"/>
          <p:nvPr>
            <p:ph idx="5" type="body"/>
          </p:nvPr>
        </p:nvSpPr>
        <p:spPr>
          <a:xfrm>
            <a:off x="6964519" y="3480000"/>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7"/>
          <p:cNvSpPr txBox="1"/>
          <p:nvPr>
            <p:ph idx="6" type="body"/>
          </p:nvPr>
        </p:nvSpPr>
        <p:spPr>
          <a:xfrm>
            <a:off x="5704045" y="3480000"/>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7"/>
          <p:cNvSpPr txBox="1"/>
          <p:nvPr>
            <p:ph idx="7" type="body"/>
          </p:nvPr>
        </p:nvSpPr>
        <p:spPr>
          <a:xfrm>
            <a:off x="6964519" y="4207113"/>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7"/>
          <p:cNvSpPr txBox="1"/>
          <p:nvPr>
            <p:ph idx="8" type="body"/>
          </p:nvPr>
        </p:nvSpPr>
        <p:spPr>
          <a:xfrm>
            <a:off x="5704045" y="4207113"/>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7"/>
          <p:cNvSpPr txBox="1"/>
          <p:nvPr>
            <p:ph idx="9" type="body"/>
          </p:nvPr>
        </p:nvSpPr>
        <p:spPr>
          <a:xfrm>
            <a:off x="6964519" y="4934225"/>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7"/>
          <p:cNvSpPr txBox="1"/>
          <p:nvPr>
            <p:ph idx="13" type="body"/>
          </p:nvPr>
        </p:nvSpPr>
        <p:spPr>
          <a:xfrm>
            <a:off x="5704045" y="4934225"/>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7"/>
          <p:cNvSpPr txBox="1"/>
          <p:nvPr>
            <p:ph idx="14" type="body"/>
          </p:nvPr>
        </p:nvSpPr>
        <p:spPr>
          <a:xfrm>
            <a:off x="6964519" y="566133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7"/>
          <p:cNvSpPr txBox="1"/>
          <p:nvPr>
            <p:ph idx="15" type="body"/>
          </p:nvPr>
        </p:nvSpPr>
        <p:spPr>
          <a:xfrm>
            <a:off x="5704045" y="5661337"/>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7"/>
          <p:cNvSpPr txBox="1"/>
          <p:nvPr>
            <p:ph type="title"/>
          </p:nvPr>
        </p:nvSpPr>
        <p:spPr>
          <a:xfrm>
            <a:off x="5704045" y="1089025"/>
            <a:ext cx="6122194" cy="756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sz="3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7"/>
          <p:cNvSpPr txBox="1"/>
          <p:nvPr>
            <p:ph idx="16" type="body"/>
          </p:nvPr>
        </p:nvSpPr>
        <p:spPr>
          <a:xfrm>
            <a:off x="381000" y="1496291"/>
            <a:ext cx="2296800" cy="474099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lt1"/>
              </a:buClr>
              <a:buSzPts val="1500"/>
              <a:buNone/>
              <a:defRPr b="0" i="0" sz="15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7"/>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05" name="Google Shape;105;p2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Small Image (4 Columns / Color)">
  <p:cSld name="*Comparison + Small Image (4 Columns / Color)">
    <p:spTree>
      <p:nvGrpSpPr>
        <p:cNvPr id="934" name="Shape 934"/>
        <p:cNvGrpSpPr/>
        <p:nvPr/>
      </p:nvGrpSpPr>
      <p:grpSpPr>
        <a:xfrm>
          <a:off x="0" y="0"/>
          <a:ext cx="0" cy="0"/>
          <a:chOff x="0" y="0"/>
          <a:chExt cx="0" cy="0"/>
        </a:xfrm>
      </p:grpSpPr>
      <p:sp>
        <p:nvSpPr>
          <p:cNvPr id="935" name="Google Shape;935;p99"/>
          <p:cNvSpPr/>
          <p:nvPr>
            <p:ph idx="2" type="pic"/>
          </p:nvPr>
        </p:nvSpPr>
        <p:spPr>
          <a:xfrm>
            <a:off x="6743700" y="1"/>
            <a:ext cx="5448300" cy="3606800"/>
          </a:xfrm>
          <a:prstGeom prst="rect">
            <a:avLst/>
          </a:prstGeom>
          <a:solidFill>
            <a:srgbClr val="F2F2F2"/>
          </a:solidFill>
          <a:ln>
            <a:noFill/>
          </a:ln>
        </p:spPr>
      </p:sp>
      <p:sp>
        <p:nvSpPr>
          <p:cNvPr id="936" name="Google Shape;936;p99"/>
          <p:cNvSpPr/>
          <p:nvPr/>
        </p:nvSpPr>
        <p:spPr>
          <a:xfrm>
            <a:off x="0" y="3603600"/>
            <a:ext cx="12192000" cy="3254400"/>
          </a:xfrm>
          <a:custGeom>
            <a:rect b="b" l="l" r="r" t="t"/>
            <a:pathLst>
              <a:path extrusionOk="0" h="6516712" w="3005491">
                <a:moveTo>
                  <a:pt x="0" y="6516713"/>
                </a:moveTo>
                <a:lnTo>
                  <a:pt x="3005492" y="6516713"/>
                </a:lnTo>
                <a:lnTo>
                  <a:pt x="3005492" y="0"/>
                </a:lnTo>
                <a:lnTo>
                  <a:pt x="0" y="0"/>
                </a:lnTo>
                <a:lnTo>
                  <a:pt x="0" y="651671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37" name="Google Shape;937;p99"/>
          <p:cNvSpPr/>
          <p:nvPr/>
        </p:nvSpPr>
        <p:spPr>
          <a:xfrm>
            <a:off x="9132570" y="3603600"/>
            <a:ext cx="3059431" cy="3254400"/>
          </a:xfrm>
          <a:custGeom>
            <a:rect b="b" l="l" r="r" t="t"/>
            <a:pathLst>
              <a:path extrusionOk="0" h="6516712" w="2624512">
                <a:moveTo>
                  <a:pt x="0" y="6516713"/>
                </a:moveTo>
                <a:lnTo>
                  <a:pt x="2624512" y="6516713"/>
                </a:lnTo>
                <a:lnTo>
                  <a:pt x="2624512" y="0"/>
                </a:lnTo>
                <a:lnTo>
                  <a:pt x="0" y="0"/>
                </a:lnTo>
                <a:lnTo>
                  <a:pt x="0" y="6516713"/>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38" name="Google Shape;938;p99"/>
          <p:cNvSpPr/>
          <p:nvPr/>
        </p:nvSpPr>
        <p:spPr>
          <a:xfrm>
            <a:off x="3050510" y="3603600"/>
            <a:ext cx="3053110" cy="3254400"/>
          </a:xfrm>
          <a:custGeom>
            <a:rect b="b" l="l" r="r" t="t"/>
            <a:pathLst>
              <a:path extrusionOk="0" h="6516712" w="2624512">
                <a:moveTo>
                  <a:pt x="0" y="6516713"/>
                </a:moveTo>
                <a:lnTo>
                  <a:pt x="2624512" y="6516713"/>
                </a:lnTo>
                <a:lnTo>
                  <a:pt x="2624512" y="0"/>
                </a:lnTo>
                <a:lnTo>
                  <a:pt x="0" y="0"/>
                </a:lnTo>
                <a:lnTo>
                  <a:pt x="0" y="6516713"/>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39" name="Google Shape;939;p99"/>
          <p:cNvSpPr txBox="1"/>
          <p:nvPr>
            <p:ph idx="1" type="body"/>
          </p:nvPr>
        </p:nvSpPr>
        <p:spPr>
          <a:xfrm>
            <a:off x="370956" y="2205038"/>
            <a:ext cx="6126663" cy="139056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0" name="Google Shape;940;p99"/>
          <p:cNvSpPr txBox="1"/>
          <p:nvPr>
            <p:ph idx="3" type="body"/>
          </p:nvPr>
        </p:nvSpPr>
        <p:spPr>
          <a:xfrm>
            <a:off x="371476" y="4469040"/>
            <a:ext cx="2419492" cy="176824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99"/>
          <p:cNvSpPr txBox="1"/>
          <p:nvPr>
            <p:ph idx="4" type="body"/>
          </p:nvPr>
        </p:nvSpPr>
        <p:spPr>
          <a:xfrm>
            <a:off x="371474" y="3741737"/>
            <a:ext cx="2419492"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2" name="Google Shape;942;p99"/>
          <p:cNvSpPr txBox="1"/>
          <p:nvPr>
            <p:ph idx="5" type="body"/>
          </p:nvPr>
        </p:nvSpPr>
        <p:spPr>
          <a:xfrm>
            <a:off x="3309584" y="4469040"/>
            <a:ext cx="2552129" cy="176824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3" name="Google Shape;943;p99"/>
          <p:cNvSpPr txBox="1"/>
          <p:nvPr>
            <p:ph idx="6" type="body"/>
          </p:nvPr>
        </p:nvSpPr>
        <p:spPr>
          <a:xfrm>
            <a:off x="3309582" y="3741737"/>
            <a:ext cx="2552129"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4" name="Google Shape;944;p99"/>
          <p:cNvSpPr txBox="1"/>
          <p:nvPr>
            <p:ph idx="7" type="body"/>
          </p:nvPr>
        </p:nvSpPr>
        <p:spPr>
          <a:xfrm>
            <a:off x="6359858" y="4469040"/>
            <a:ext cx="2518012" cy="176824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5" name="Google Shape;945;p99"/>
          <p:cNvSpPr txBox="1"/>
          <p:nvPr>
            <p:ph idx="8" type="body"/>
          </p:nvPr>
        </p:nvSpPr>
        <p:spPr>
          <a:xfrm>
            <a:off x="6359856" y="3741737"/>
            <a:ext cx="2518012"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6" name="Google Shape;946;p99"/>
          <p:cNvSpPr txBox="1"/>
          <p:nvPr>
            <p:ph idx="9" type="body"/>
          </p:nvPr>
        </p:nvSpPr>
        <p:spPr>
          <a:xfrm>
            <a:off x="9389659" y="4469040"/>
            <a:ext cx="2447435" cy="1768248"/>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lt1"/>
              </a:buClr>
              <a:buSzPts val="1200"/>
              <a:buFont typeface="Arial"/>
              <a:buChar char="•"/>
              <a:defRPr b="0" i="0" sz="1200">
                <a:solidFill>
                  <a:schemeClr val="lt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7" name="Google Shape;947;p99"/>
          <p:cNvSpPr txBox="1"/>
          <p:nvPr>
            <p:ph idx="13" type="body"/>
          </p:nvPr>
        </p:nvSpPr>
        <p:spPr>
          <a:xfrm>
            <a:off x="9389659" y="3741737"/>
            <a:ext cx="2447436" cy="6238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8" name="Google Shape;948;p99"/>
          <p:cNvSpPr txBox="1"/>
          <p:nvPr>
            <p:ph type="title"/>
          </p:nvPr>
        </p:nvSpPr>
        <p:spPr>
          <a:xfrm>
            <a:off x="371476" y="1125538"/>
            <a:ext cx="6105816"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9" name="Google Shape;949;p9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2 Images (2 Columns)">
  <p:cSld name="*Comparison + 2 Images (2 Columns)">
    <p:spTree>
      <p:nvGrpSpPr>
        <p:cNvPr id="950" name="Shape 950"/>
        <p:cNvGrpSpPr/>
        <p:nvPr/>
      </p:nvGrpSpPr>
      <p:grpSpPr>
        <a:xfrm>
          <a:off x="0" y="0"/>
          <a:ext cx="0" cy="0"/>
          <a:chOff x="0" y="0"/>
          <a:chExt cx="0" cy="0"/>
        </a:xfrm>
      </p:grpSpPr>
      <p:sp>
        <p:nvSpPr>
          <p:cNvPr id="951" name="Google Shape;951;p100"/>
          <p:cNvSpPr txBox="1"/>
          <p:nvPr>
            <p:ph idx="1" type="body"/>
          </p:nvPr>
        </p:nvSpPr>
        <p:spPr>
          <a:xfrm>
            <a:off x="6356292" y="2301720"/>
            <a:ext cx="5459230" cy="1063624"/>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2" name="Google Shape;952;p100"/>
          <p:cNvSpPr/>
          <p:nvPr>
            <p:ph idx="2" type="pic"/>
          </p:nvPr>
        </p:nvSpPr>
        <p:spPr>
          <a:xfrm>
            <a:off x="0" y="3429000"/>
            <a:ext cx="6095999" cy="3429000"/>
          </a:xfrm>
          <a:prstGeom prst="rect">
            <a:avLst/>
          </a:prstGeom>
          <a:solidFill>
            <a:srgbClr val="F2F2F2"/>
          </a:solidFill>
          <a:ln>
            <a:noFill/>
          </a:ln>
        </p:spPr>
      </p:sp>
      <p:sp>
        <p:nvSpPr>
          <p:cNvPr id="953" name="Google Shape;953;p100"/>
          <p:cNvSpPr txBox="1"/>
          <p:nvPr>
            <p:ph type="title"/>
          </p:nvPr>
        </p:nvSpPr>
        <p:spPr>
          <a:xfrm>
            <a:off x="6356289" y="1264019"/>
            <a:ext cx="5458011" cy="1037701"/>
          </a:xfrm>
          <a:prstGeom prst="rect">
            <a:avLst/>
          </a:prstGeom>
          <a:noFill/>
          <a:ln>
            <a:noFill/>
          </a:ln>
        </p:spPr>
        <p:txBody>
          <a:bodyPr anchorCtr="0" anchor="b" bIns="0" lIns="0" spcFirstLastPara="1" rIns="0" wrap="square" tIns="0">
            <a:noAutofit/>
          </a:bodyPr>
          <a:lstStyle>
            <a:lvl1pPr lvl="0" algn="l">
              <a:lnSpc>
                <a:spcPct val="104000"/>
              </a:lnSpc>
              <a:spcBef>
                <a:spcPts val="0"/>
              </a:spcBef>
              <a:spcAft>
                <a:spcPts val="0"/>
              </a:spcAft>
              <a:buClr>
                <a:schemeClr val="dk1"/>
              </a:buClr>
              <a:buSzPts val="2500"/>
              <a:buFont typeface="Arial"/>
              <a:buNone/>
              <a:defRPr b="0" i="0" sz="2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4" name="Google Shape;954;p100"/>
          <p:cNvSpPr/>
          <p:nvPr>
            <p:ph idx="3" type="pic"/>
          </p:nvPr>
        </p:nvSpPr>
        <p:spPr>
          <a:xfrm>
            <a:off x="0" y="0"/>
            <a:ext cx="6095999" cy="3429000"/>
          </a:xfrm>
          <a:prstGeom prst="rect">
            <a:avLst/>
          </a:prstGeom>
          <a:solidFill>
            <a:srgbClr val="F2F2F2"/>
          </a:solidFill>
          <a:ln>
            <a:noFill/>
          </a:ln>
        </p:spPr>
      </p:sp>
      <p:sp>
        <p:nvSpPr>
          <p:cNvPr id="955" name="Google Shape;955;p100"/>
          <p:cNvSpPr txBox="1"/>
          <p:nvPr>
            <p:ph idx="4" type="body"/>
          </p:nvPr>
        </p:nvSpPr>
        <p:spPr>
          <a:xfrm>
            <a:off x="6360820" y="4994932"/>
            <a:ext cx="5459230" cy="1063624"/>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6" name="Google Shape;956;p100"/>
          <p:cNvSpPr txBox="1"/>
          <p:nvPr>
            <p:ph idx="5" type="body"/>
          </p:nvPr>
        </p:nvSpPr>
        <p:spPr>
          <a:xfrm>
            <a:off x="6356117" y="3970199"/>
            <a:ext cx="5464408" cy="1020763"/>
          </a:xfrm>
          <a:prstGeom prst="rect">
            <a:avLst/>
          </a:prstGeom>
          <a:noFill/>
          <a:ln>
            <a:noFill/>
          </a:ln>
        </p:spPr>
        <p:txBody>
          <a:bodyPr anchorCtr="0" anchor="b" bIns="0" lIns="0" spcFirstLastPara="1" rIns="0" wrap="square" tIns="0">
            <a:noAutofit/>
          </a:bodyPr>
          <a:lstStyle>
            <a:lvl1pPr indent="-228600" lvl="0" marL="457200" algn="l">
              <a:lnSpc>
                <a:spcPct val="104000"/>
              </a:lnSpc>
              <a:spcBef>
                <a:spcPts val="1000"/>
              </a:spcBef>
              <a:spcAft>
                <a:spcPts val="0"/>
              </a:spcAft>
              <a:buClr>
                <a:schemeClr val="dk1"/>
              </a:buClr>
              <a:buSzPts val="2500"/>
              <a:buNone/>
              <a:defRPr b="0" i="0" sz="2500">
                <a:latin typeface="Arial"/>
                <a:ea typeface="Arial"/>
                <a:cs typeface="Arial"/>
                <a:sym typeface="Arial"/>
              </a:defRPr>
            </a:lvl1pPr>
            <a:lvl2pPr indent="-228600" lvl="1" marL="914400" algn="l">
              <a:lnSpc>
                <a:spcPct val="120000"/>
              </a:lnSpc>
              <a:spcBef>
                <a:spcPts val="500"/>
              </a:spcBef>
              <a:spcAft>
                <a:spcPts val="0"/>
              </a:spcAft>
              <a:buClr>
                <a:schemeClr val="dk1"/>
              </a:buClr>
              <a:buSzPts val="14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7" name="Google Shape;957;p100"/>
          <p:cNvSpPr txBox="1"/>
          <p:nvPr>
            <p:ph idx="6" type="body"/>
          </p:nvPr>
        </p:nvSpPr>
        <p:spPr>
          <a:xfrm>
            <a:off x="6356075" y="897734"/>
            <a:ext cx="5452798" cy="3444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8" name="Google Shape;958;p100"/>
          <p:cNvSpPr txBox="1"/>
          <p:nvPr>
            <p:ph idx="7" type="body"/>
          </p:nvPr>
        </p:nvSpPr>
        <p:spPr>
          <a:xfrm>
            <a:off x="6361714" y="3604964"/>
            <a:ext cx="5452798" cy="344488"/>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9" name="Google Shape;959;p100"/>
          <p:cNvSpPr txBox="1"/>
          <p:nvPr>
            <p:ph idx="8" type="body"/>
          </p:nvPr>
        </p:nvSpPr>
        <p:spPr>
          <a:xfrm>
            <a:off x="371475" y="378502"/>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0" name="Google Shape;960;p10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Image above (2 Columns)">
  <p:cSld name="*Comparison + Image above (2 Columns)">
    <p:spTree>
      <p:nvGrpSpPr>
        <p:cNvPr id="961" name="Shape 961"/>
        <p:cNvGrpSpPr/>
        <p:nvPr/>
      </p:nvGrpSpPr>
      <p:grpSpPr>
        <a:xfrm>
          <a:off x="0" y="0"/>
          <a:ext cx="0" cy="0"/>
          <a:chOff x="0" y="0"/>
          <a:chExt cx="0" cy="0"/>
        </a:xfrm>
      </p:grpSpPr>
      <p:sp>
        <p:nvSpPr>
          <p:cNvPr id="962" name="Google Shape;962;p101"/>
          <p:cNvSpPr txBox="1"/>
          <p:nvPr>
            <p:ph idx="1" type="body"/>
          </p:nvPr>
        </p:nvSpPr>
        <p:spPr>
          <a:xfrm>
            <a:off x="371474" y="4336075"/>
            <a:ext cx="8578215" cy="1917896"/>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1000"/>
              </a:spcBef>
              <a:spcAft>
                <a:spcPts val="0"/>
              </a:spcAft>
              <a:buClr>
                <a:schemeClr val="dk1"/>
              </a:buClr>
              <a:buSzPts val="1400"/>
              <a:buChar char="•"/>
              <a:defRPr b="0" i="0" sz="14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3" name="Google Shape;963;p101"/>
          <p:cNvSpPr txBox="1"/>
          <p:nvPr>
            <p:ph idx="2" type="body"/>
          </p:nvPr>
        </p:nvSpPr>
        <p:spPr>
          <a:xfrm>
            <a:off x="9264650" y="4336074"/>
            <a:ext cx="2555875" cy="1901213"/>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4" name="Google Shape;964;p101"/>
          <p:cNvSpPr txBox="1"/>
          <p:nvPr>
            <p:ph type="title"/>
          </p:nvPr>
        </p:nvSpPr>
        <p:spPr>
          <a:xfrm>
            <a:off x="371473" y="3298374"/>
            <a:ext cx="8578800" cy="974725"/>
          </a:xfrm>
          <a:prstGeom prst="rect">
            <a:avLst/>
          </a:prstGeom>
          <a:noFill/>
          <a:ln>
            <a:noFill/>
          </a:ln>
        </p:spPr>
        <p:txBody>
          <a:bodyPr anchorCtr="0" anchor="b" bIns="0" lIns="0" spcFirstLastPara="1" rIns="0" wrap="square" tIns="0">
            <a:noAutofit/>
          </a:bodyPr>
          <a:lstStyle>
            <a:lvl1pPr lvl="0" algn="l">
              <a:lnSpc>
                <a:spcPct val="106666"/>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5" name="Google Shape;965;p101"/>
          <p:cNvSpPr txBox="1"/>
          <p:nvPr>
            <p:ph idx="3" type="body"/>
          </p:nvPr>
        </p:nvSpPr>
        <p:spPr>
          <a:xfrm>
            <a:off x="9264650" y="3298374"/>
            <a:ext cx="2576356" cy="965016"/>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6" name="Google Shape;966;p101"/>
          <p:cNvSpPr/>
          <p:nvPr>
            <p:ph idx="4" type="pic"/>
          </p:nvPr>
        </p:nvSpPr>
        <p:spPr>
          <a:xfrm>
            <a:off x="0" y="0"/>
            <a:ext cx="12192000" cy="3254400"/>
          </a:xfrm>
          <a:prstGeom prst="rect">
            <a:avLst/>
          </a:prstGeom>
          <a:solidFill>
            <a:srgbClr val="F2F2F2"/>
          </a:solidFill>
          <a:ln>
            <a:noFill/>
          </a:ln>
        </p:spPr>
      </p:sp>
      <p:sp>
        <p:nvSpPr>
          <p:cNvPr id="967" name="Google Shape;967;p10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68" name="Google Shape;968;p101"/>
          <p:cNvSpPr txBox="1"/>
          <p:nvPr>
            <p:ph idx="5" type="body"/>
          </p:nvPr>
        </p:nvSpPr>
        <p:spPr>
          <a:xfrm>
            <a:off x="371475" y="378502"/>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10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Image below (2 Columns)">
  <p:cSld name="*Comparison + Image below (2 Columns)">
    <p:spTree>
      <p:nvGrpSpPr>
        <p:cNvPr id="969" name="Shape 969"/>
        <p:cNvGrpSpPr/>
        <p:nvPr/>
      </p:nvGrpSpPr>
      <p:grpSpPr>
        <a:xfrm>
          <a:off x="0" y="0"/>
          <a:ext cx="0" cy="0"/>
          <a:chOff x="0" y="0"/>
          <a:chExt cx="0" cy="0"/>
        </a:xfrm>
      </p:grpSpPr>
      <p:sp>
        <p:nvSpPr>
          <p:cNvPr id="970" name="Google Shape;970;p102"/>
          <p:cNvSpPr txBox="1"/>
          <p:nvPr>
            <p:ph idx="1" type="body"/>
          </p:nvPr>
        </p:nvSpPr>
        <p:spPr>
          <a:xfrm>
            <a:off x="371474" y="2205038"/>
            <a:ext cx="8578800" cy="1420812"/>
          </a:xfrm>
          <a:prstGeom prst="rect">
            <a:avLst/>
          </a:prstGeom>
          <a:noFill/>
          <a:ln>
            <a:noFill/>
          </a:ln>
        </p:spPr>
        <p:txBody>
          <a:bodyPr anchorCtr="0" anchor="t" bIns="0" lIns="0" spcFirstLastPara="1" rIns="0" wrap="square" tIns="0">
            <a:noAutofit/>
          </a:bodyPr>
          <a:lstStyle>
            <a:lvl1pPr indent="-323850" lvl="0" marL="457200" algn="l">
              <a:lnSpc>
                <a:spcPct val="120000"/>
              </a:lnSpc>
              <a:spcBef>
                <a:spcPts val="1000"/>
              </a:spcBef>
              <a:spcAft>
                <a:spcPts val="0"/>
              </a:spcAft>
              <a:buClr>
                <a:schemeClr val="dk1"/>
              </a:buClr>
              <a:buSzPts val="1500"/>
              <a:buChar char="•"/>
              <a:defRPr b="0" i="0" sz="15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1" name="Google Shape;971;p102"/>
          <p:cNvSpPr txBox="1"/>
          <p:nvPr>
            <p:ph idx="2" type="body"/>
          </p:nvPr>
        </p:nvSpPr>
        <p:spPr>
          <a:xfrm>
            <a:off x="9264650" y="2205038"/>
            <a:ext cx="2555875" cy="1394505"/>
          </a:xfrm>
          <a:prstGeom prst="rect">
            <a:avLst/>
          </a:prstGeom>
          <a:noFill/>
          <a:ln>
            <a:noFill/>
          </a:ln>
        </p:spPr>
        <p:txBody>
          <a:bodyPr anchorCtr="0" anchor="t" bIns="0" lIns="0" spcFirstLastPara="1" rIns="0" wrap="square" tIns="0">
            <a:noAutofit/>
          </a:bodyPr>
          <a:lstStyle>
            <a:lvl1pPr indent="-304800" lvl="0" marL="457200" algn="l">
              <a:lnSpc>
                <a:spcPct val="120000"/>
              </a:lnSpc>
              <a:spcBef>
                <a:spcPts val="1000"/>
              </a:spcBef>
              <a:spcAft>
                <a:spcPts val="0"/>
              </a:spcAft>
              <a:buClr>
                <a:schemeClr val="dk1"/>
              </a:buClr>
              <a:buSzPts val="1200"/>
              <a:buFont typeface="Arial"/>
              <a:buChar char="•"/>
              <a:defRPr b="0" i="0" sz="1200">
                <a:solidFill>
                  <a:schemeClr val="dk1"/>
                </a:solidFill>
              </a:defRPr>
            </a:lvl1pPr>
            <a:lvl2pPr indent="-317500" lvl="1" marL="914400" algn="l">
              <a:lnSpc>
                <a:spcPct val="120000"/>
              </a:lnSpc>
              <a:spcBef>
                <a:spcPts val="500"/>
              </a:spcBef>
              <a:spcAft>
                <a:spcPts val="0"/>
              </a:spcAft>
              <a:buClr>
                <a:schemeClr val="lt1"/>
              </a:buClr>
              <a:buSzPts val="1400"/>
              <a:buChar char="•"/>
              <a:defRPr>
                <a:solidFill>
                  <a:schemeClr val="lt1"/>
                </a:solidFill>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2" name="Google Shape;972;p102"/>
          <p:cNvSpPr txBox="1"/>
          <p:nvPr>
            <p:ph idx="3" type="body"/>
          </p:nvPr>
        </p:nvSpPr>
        <p:spPr>
          <a:xfrm>
            <a:off x="9264650" y="1125538"/>
            <a:ext cx="2555875" cy="97155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3" name="Google Shape;973;p102"/>
          <p:cNvSpPr/>
          <p:nvPr>
            <p:ph idx="4" type="pic"/>
          </p:nvPr>
        </p:nvSpPr>
        <p:spPr>
          <a:xfrm>
            <a:off x="0" y="3603600"/>
            <a:ext cx="12192000" cy="3254400"/>
          </a:xfrm>
          <a:prstGeom prst="rect">
            <a:avLst/>
          </a:prstGeom>
          <a:solidFill>
            <a:srgbClr val="F2F2F2"/>
          </a:solidFill>
          <a:ln>
            <a:noFill/>
          </a:ln>
        </p:spPr>
      </p:sp>
      <p:sp>
        <p:nvSpPr>
          <p:cNvPr id="974" name="Google Shape;974;p102"/>
          <p:cNvSpPr txBox="1"/>
          <p:nvPr>
            <p:ph type="title"/>
          </p:nvPr>
        </p:nvSpPr>
        <p:spPr>
          <a:xfrm>
            <a:off x="371474" y="1125538"/>
            <a:ext cx="8578800" cy="97155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5" name="Google Shape;975;p10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imed">
  <p:cSld name="*Agenda Timed">
    <p:spTree>
      <p:nvGrpSpPr>
        <p:cNvPr id="106" name="Shape 106"/>
        <p:cNvGrpSpPr/>
        <p:nvPr/>
      </p:nvGrpSpPr>
      <p:grpSpPr>
        <a:xfrm>
          <a:off x="0" y="0"/>
          <a:ext cx="0" cy="0"/>
          <a:chOff x="0" y="0"/>
          <a:chExt cx="0" cy="0"/>
        </a:xfrm>
      </p:grpSpPr>
      <p:grpSp>
        <p:nvGrpSpPr>
          <p:cNvPr id="107" name="Google Shape;107;p42"/>
          <p:cNvGrpSpPr/>
          <p:nvPr/>
        </p:nvGrpSpPr>
        <p:grpSpPr>
          <a:xfrm flipH="1">
            <a:off x="-1" y="0"/>
            <a:ext cx="5448478" cy="6868635"/>
            <a:chOff x="13503518" y="446"/>
            <a:chExt cx="10879021" cy="13715553"/>
          </a:xfrm>
        </p:grpSpPr>
        <p:sp>
          <p:nvSpPr>
            <p:cNvPr id="108" name="Google Shape;108;p42"/>
            <p:cNvSpPr/>
            <p:nvPr/>
          </p:nvSpPr>
          <p:spPr>
            <a:xfrm>
              <a:off x="13503518" y="446"/>
              <a:ext cx="2517154" cy="13715108"/>
            </a:xfrm>
            <a:custGeom>
              <a:rect b="b" l="l" r="r" t="t"/>
              <a:pathLst>
                <a:path extrusionOk="0" h="13715107" w="2624512">
                  <a:moveTo>
                    <a:pt x="0" y="13715107"/>
                  </a:moveTo>
                  <a:lnTo>
                    <a:pt x="2624512" y="13715107"/>
                  </a:lnTo>
                  <a:lnTo>
                    <a:pt x="2624512" y="0"/>
                  </a:lnTo>
                  <a:lnTo>
                    <a:pt x="0" y="0"/>
                  </a:lnTo>
                  <a:lnTo>
                    <a:pt x="0" y="1371510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09" name="Google Shape;109;p42"/>
            <p:cNvSpPr/>
            <p:nvPr/>
          </p:nvSpPr>
          <p:spPr>
            <a:xfrm>
              <a:off x="21124011" y="446"/>
              <a:ext cx="3258528" cy="13715108"/>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10" name="Google Shape;110;p42"/>
            <p:cNvSpPr/>
            <p:nvPr/>
          </p:nvSpPr>
          <p:spPr>
            <a:xfrm>
              <a:off x="16020674" y="891"/>
              <a:ext cx="2516801" cy="13715108"/>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11" name="Google Shape;111;p42"/>
            <p:cNvSpPr/>
            <p:nvPr/>
          </p:nvSpPr>
          <p:spPr>
            <a:xfrm>
              <a:off x="18537473" y="891"/>
              <a:ext cx="2586536" cy="13715108"/>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112" name="Google Shape;112;p42"/>
          <p:cNvSpPr txBox="1"/>
          <p:nvPr>
            <p:ph idx="1" type="body"/>
          </p:nvPr>
        </p:nvSpPr>
        <p:spPr>
          <a:xfrm>
            <a:off x="6964519" y="2025774"/>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2"/>
          <p:cNvSpPr txBox="1"/>
          <p:nvPr>
            <p:ph idx="2" type="body"/>
          </p:nvPr>
        </p:nvSpPr>
        <p:spPr>
          <a:xfrm>
            <a:off x="5704044" y="2025774"/>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2"/>
          <p:cNvSpPr txBox="1"/>
          <p:nvPr>
            <p:ph idx="3" type="body"/>
          </p:nvPr>
        </p:nvSpPr>
        <p:spPr>
          <a:xfrm>
            <a:off x="6964519" y="275288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2"/>
          <p:cNvSpPr txBox="1"/>
          <p:nvPr>
            <p:ph idx="4" type="body"/>
          </p:nvPr>
        </p:nvSpPr>
        <p:spPr>
          <a:xfrm>
            <a:off x="5704044" y="2752887"/>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2"/>
          <p:cNvSpPr txBox="1"/>
          <p:nvPr>
            <p:ph idx="5" type="body"/>
          </p:nvPr>
        </p:nvSpPr>
        <p:spPr>
          <a:xfrm>
            <a:off x="6964519" y="3480000"/>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2"/>
          <p:cNvSpPr txBox="1"/>
          <p:nvPr>
            <p:ph idx="6" type="body"/>
          </p:nvPr>
        </p:nvSpPr>
        <p:spPr>
          <a:xfrm>
            <a:off x="5704044" y="3480000"/>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2"/>
          <p:cNvSpPr txBox="1"/>
          <p:nvPr>
            <p:ph idx="7" type="body"/>
          </p:nvPr>
        </p:nvSpPr>
        <p:spPr>
          <a:xfrm>
            <a:off x="6964519" y="4207113"/>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2"/>
          <p:cNvSpPr txBox="1"/>
          <p:nvPr>
            <p:ph idx="8" type="body"/>
          </p:nvPr>
        </p:nvSpPr>
        <p:spPr>
          <a:xfrm>
            <a:off x="5704044" y="4207113"/>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2"/>
          <p:cNvSpPr txBox="1"/>
          <p:nvPr>
            <p:ph idx="9" type="body"/>
          </p:nvPr>
        </p:nvSpPr>
        <p:spPr>
          <a:xfrm>
            <a:off x="6964519" y="4934225"/>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2"/>
          <p:cNvSpPr txBox="1"/>
          <p:nvPr>
            <p:ph idx="13" type="body"/>
          </p:nvPr>
        </p:nvSpPr>
        <p:spPr>
          <a:xfrm>
            <a:off x="5704044" y="4934225"/>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2"/>
          <p:cNvSpPr txBox="1"/>
          <p:nvPr>
            <p:ph idx="14" type="body"/>
          </p:nvPr>
        </p:nvSpPr>
        <p:spPr>
          <a:xfrm>
            <a:off x="6964519" y="566133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42"/>
          <p:cNvSpPr txBox="1"/>
          <p:nvPr>
            <p:ph idx="15" type="body"/>
          </p:nvPr>
        </p:nvSpPr>
        <p:spPr>
          <a:xfrm>
            <a:off x="5704044" y="5661337"/>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2"/>
          <p:cNvSpPr txBox="1"/>
          <p:nvPr>
            <p:ph idx="16" type="body"/>
          </p:nvPr>
        </p:nvSpPr>
        <p:spPr>
          <a:xfrm>
            <a:off x="380999" y="1497601"/>
            <a:ext cx="2296800" cy="473968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lt1"/>
              </a:buClr>
              <a:buSzPts val="1500"/>
              <a:buNone/>
              <a:defRPr b="0" i="0" sz="15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2"/>
          <p:cNvSpPr txBox="1"/>
          <p:nvPr>
            <p:ph type="title"/>
          </p:nvPr>
        </p:nvSpPr>
        <p:spPr>
          <a:xfrm>
            <a:off x="5704044" y="1089025"/>
            <a:ext cx="6122195" cy="756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sz="3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2"/>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27" name="Google Shape;127;p4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Freeform, Piazza)">
  <p:cSld name="*Agenda (Freeform, Piazza)">
    <p:bg>
      <p:bgPr>
        <a:solidFill>
          <a:schemeClr val="lt2"/>
        </a:solidFill>
      </p:bgPr>
    </p:bg>
    <p:spTree>
      <p:nvGrpSpPr>
        <p:cNvPr id="128" name="Shape 128"/>
        <p:cNvGrpSpPr/>
        <p:nvPr/>
      </p:nvGrpSpPr>
      <p:grpSpPr>
        <a:xfrm>
          <a:off x="0" y="0"/>
          <a:ext cx="0" cy="0"/>
          <a:chOff x="0" y="0"/>
          <a:chExt cx="0" cy="0"/>
        </a:xfrm>
      </p:grpSpPr>
      <p:grpSp>
        <p:nvGrpSpPr>
          <p:cNvPr id="129" name="Google Shape;129;p43"/>
          <p:cNvGrpSpPr/>
          <p:nvPr/>
        </p:nvGrpSpPr>
        <p:grpSpPr>
          <a:xfrm>
            <a:off x="1631951" y="0"/>
            <a:ext cx="8928100" cy="6858000"/>
            <a:chOff x="1499665" y="-342900"/>
            <a:chExt cx="9423400" cy="5486400"/>
          </a:xfrm>
        </p:grpSpPr>
        <p:cxnSp>
          <p:nvCxnSpPr>
            <p:cNvPr id="130" name="Google Shape;130;p43"/>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31" name="Google Shape;131;p43"/>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32" name="Google Shape;132;p43"/>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33" name="Google Shape;133;p43"/>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34" name="Google Shape;134;p43"/>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135" name="Google Shape;135;p43"/>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136" name="Google Shape;136;p43"/>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137" name="Google Shape;137;p43"/>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138" name="Google Shape;138;p43"/>
          <p:cNvSpPr txBox="1"/>
          <p:nvPr>
            <p:ph idx="1" type="body"/>
          </p:nvPr>
        </p:nvSpPr>
        <p:spPr>
          <a:xfrm>
            <a:off x="1631950" y="2697042"/>
            <a:ext cx="10188576" cy="3540246"/>
          </a:xfrm>
          <a:prstGeom prst="rect">
            <a:avLst/>
          </a:prstGeom>
          <a:noFill/>
          <a:ln>
            <a:noFill/>
          </a:ln>
        </p:spPr>
        <p:txBody>
          <a:bodyPr anchorCtr="0" anchor="t" bIns="0" lIns="0" spcFirstLastPara="1" rIns="0" wrap="square" tIns="0">
            <a:noAutofit/>
          </a:bodyPr>
          <a:lstStyle>
            <a:lvl1pPr indent="-355600" lvl="0" marL="457200" algn="l">
              <a:lnSpc>
                <a:spcPct val="120000"/>
              </a:lnSpc>
              <a:spcBef>
                <a:spcPts val="1000"/>
              </a:spcBef>
              <a:spcAft>
                <a:spcPts val="0"/>
              </a:spcAft>
              <a:buClr>
                <a:schemeClr val="accent2"/>
              </a:buClr>
              <a:buSzPts val="2000"/>
              <a:buFont typeface="Arial"/>
              <a:buChar char="•"/>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43"/>
          <p:cNvSpPr txBox="1"/>
          <p:nvPr>
            <p:ph idx="2" type="body"/>
          </p:nvPr>
        </p:nvSpPr>
        <p:spPr>
          <a:xfrm>
            <a:off x="6857889" y="1028700"/>
            <a:ext cx="4962630" cy="108096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43"/>
          <p:cNvSpPr txBox="1"/>
          <p:nvPr>
            <p:ph type="title"/>
          </p:nvPr>
        </p:nvSpPr>
        <p:spPr>
          <a:xfrm>
            <a:off x="371476" y="1030167"/>
            <a:ext cx="6372224" cy="1079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sz="3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43"/>
          <p:cNvSpPr txBox="1"/>
          <p:nvPr>
            <p:ph idx="12" type="sldNum"/>
          </p:nvPr>
        </p:nvSpPr>
        <p:spPr>
          <a:xfrm>
            <a:off x="11460525" y="219075"/>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2" name="Google Shape;142;p43"/>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43" name="Google Shape;143;p43"/>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44" name="Google Shape;144;p43"/>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45" name="Google Shape;145;p43"/>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46" name="Google Shape;146;p43"/>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5" Type="http://schemas.openxmlformats.org/officeDocument/2006/relationships/theme" Target="../theme/theme5.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theme" Target="../theme/theme4.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7.xml"/><Relationship Id="rId22" Type="http://schemas.openxmlformats.org/officeDocument/2006/relationships/slideLayout" Target="../slideLayouts/slideLayout69.xml"/><Relationship Id="rId21" Type="http://schemas.openxmlformats.org/officeDocument/2006/relationships/slideLayout" Target="../slideLayouts/slideLayout68.xml"/><Relationship Id="rId24" Type="http://schemas.openxmlformats.org/officeDocument/2006/relationships/slideLayout" Target="../slideLayouts/slideLayout71.xml"/><Relationship Id="rId23" Type="http://schemas.openxmlformats.org/officeDocument/2006/relationships/slideLayout" Target="../slideLayouts/slideLayout70.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26" Type="http://schemas.openxmlformats.org/officeDocument/2006/relationships/slideLayout" Target="../slideLayouts/slideLayout73.xml"/><Relationship Id="rId25" Type="http://schemas.openxmlformats.org/officeDocument/2006/relationships/slideLayout" Target="../slideLayouts/slideLayout72.xml"/><Relationship Id="rId27" Type="http://schemas.openxmlformats.org/officeDocument/2006/relationships/theme" Target="../theme/theme3.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9" Type="http://schemas.openxmlformats.org/officeDocument/2006/relationships/slideLayout" Target="../slideLayouts/slideLayout66.xml"/><Relationship Id="rId1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371473" y="1125538"/>
            <a:ext cx="11449051" cy="1258887"/>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371475" y="2384425"/>
            <a:ext cx="11449050" cy="3781425"/>
          </a:xfrm>
          <a:prstGeom prst="rect">
            <a:avLst/>
          </a:prstGeom>
          <a:noFill/>
          <a:ln>
            <a:noFill/>
          </a:ln>
        </p:spPr>
        <p:txBody>
          <a:bodyPr anchorCtr="0" anchor="t" bIns="0" lIns="0" spcFirstLastPara="1" rIns="0" wrap="square" tIns="0">
            <a:noAutofit/>
          </a:bodyPr>
          <a:lstStyle>
            <a:lvl1pPr indent="-330200" lvl="0" marL="457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4"/>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3" name="Google Shape;13;p2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u="none">
                <a:solidFill>
                  <a:schemeClr val="dk1"/>
                </a:solidFill>
                <a:latin typeface="Arial"/>
                <a:ea typeface="Arial"/>
                <a:cs typeface="Arial"/>
                <a:sym typeface="Arial"/>
              </a:defRPr>
            </a:lvl1pPr>
            <a:lvl2pPr indent="0" lvl="1" marL="0" marR="0" rtl="0" algn="r">
              <a:spcBef>
                <a:spcPts val="0"/>
              </a:spcBef>
              <a:buNone/>
              <a:defRPr b="0" i="0" sz="750" u="none">
                <a:solidFill>
                  <a:schemeClr val="dk1"/>
                </a:solidFill>
                <a:latin typeface="Arial"/>
                <a:ea typeface="Arial"/>
                <a:cs typeface="Arial"/>
                <a:sym typeface="Arial"/>
              </a:defRPr>
            </a:lvl2pPr>
            <a:lvl3pPr indent="0" lvl="2" marL="0" marR="0" rtl="0" algn="r">
              <a:spcBef>
                <a:spcPts val="0"/>
              </a:spcBef>
              <a:buNone/>
              <a:defRPr b="0" i="0" sz="750" u="none">
                <a:solidFill>
                  <a:schemeClr val="dk1"/>
                </a:solidFill>
                <a:latin typeface="Arial"/>
                <a:ea typeface="Arial"/>
                <a:cs typeface="Arial"/>
                <a:sym typeface="Arial"/>
              </a:defRPr>
            </a:lvl3pPr>
            <a:lvl4pPr indent="0" lvl="3" marL="0" marR="0" rtl="0" algn="r">
              <a:spcBef>
                <a:spcPts val="0"/>
              </a:spcBef>
              <a:buNone/>
              <a:defRPr b="0" i="0" sz="750" u="none">
                <a:solidFill>
                  <a:schemeClr val="dk1"/>
                </a:solidFill>
                <a:latin typeface="Arial"/>
                <a:ea typeface="Arial"/>
                <a:cs typeface="Arial"/>
                <a:sym typeface="Arial"/>
              </a:defRPr>
            </a:lvl4pPr>
            <a:lvl5pPr indent="0" lvl="4" marL="0" marR="0" rtl="0" algn="r">
              <a:spcBef>
                <a:spcPts val="0"/>
              </a:spcBef>
              <a:buNone/>
              <a:defRPr b="0" i="0" sz="750" u="none">
                <a:solidFill>
                  <a:schemeClr val="dk1"/>
                </a:solidFill>
                <a:latin typeface="Arial"/>
                <a:ea typeface="Arial"/>
                <a:cs typeface="Arial"/>
                <a:sym typeface="Arial"/>
              </a:defRPr>
            </a:lvl5pPr>
            <a:lvl6pPr indent="0" lvl="5" marL="0" marR="0" rtl="0" algn="r">
              <a:spcBef>
                <a:spcPts val="0"/>
              </a:spcBef>
              <a:buNone/>
              <a:defRPr b="0" i="0" sz="750" u="none">
                <a:solidFill>
                  <a:schemeClr val="dk1"/>
                </a:solidFill>
                <a:latin typeface="Arial"/>
                <a:ea typeface="Arial"/>
                <a:cs typeface="Arial"/>
                <a:sym typeface="Arial"/>
              </a:defRPr>
            </a:lvl6pPr>
            <a:lvl7pPr indent="0" lvl="6" marL="0" marR="0" rtl="0" algn="r">
              <a:spcBef>
                <a:spcPts val="0"/>
              </a:spcBef>
              <a:buNone/>
              <a:defRPr b="0" i="0" sz="750" u="none">
                <a:solidFill>
                  <a:schemeClr val="dk1"/>
                </a:solidFill>
                <a:latin typeface="Arial"/>
                <a:ea typeface="Arial"/>
                <a:cs typeface="Arial"/>
                <a:sym typeface="Arial"/>
              </a:defRPr>
            </a:lvl7pPr>
            <a:lvl8pPr indent="0" lvl="7" marL="0" marR="0" rtl="0" algn="r">
              <a:spcBef>
                <a:spcPts val="0"/>
              </a:spcBef>
              <a:buNone/>
              <a:defRPr b="0" i="0" sz="750" u="none">
                <a:solidFill>
                  <a:schemeClr val="dk1"/>
                </a:solidFill>
                <a:latin typeface="Arial"/>
                <a:ea typeface="Arial"/>
                <a:cs typeface="Arial"/>
                <a:sym typeface="Arial"/>
              </a:defRPr>
            </a:lvl8pPr>
            <a:lvl9pPr indent="0" lvl="8" marL="0" marR="0" rtl="0" algn="r">
              <a:spcBef>
                <a:spcPts val="0"/>
              </a:spcBef>
              <a:buNone/>
              <a:defRPr b="0" i="0" sz="75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502">
          <p15:clr>
            <a:srgbClr val="F26B43"/>
          </p15:clr>
        </p15:guide>
        <p15:guide id="2" pos="2638">
          <p15:clr>
            <a:srgbClr val="F26B43"/>
          </p15:clr>
        </p15:guide>
        <p15:guide id="3" orient="horz" pos="3884">
          <p15:clr>
            <a:srgbClr val="F26B43"/>
          </p15:clr>
        </p15:guide>
        <p15:guide id="4" orient="horz" pos="958">
          <p15:clr>
            <a:srgbClr val="F26B43"/>
          </p15:clr>
        </p15:guide>
        <p15:guide id="5" orient="horz" pos="278">
          <p15:clr>
            <a:srgbClr val="F26B43"/>
          </p15:clr>
        </p15:guide>
        <p15:guide id="6" orient="horz" pos="709">
          <p15:clr>
            <a:srgbClr val="F26B43"/>
          </p15:clr>
        </p15:guide>
        <p15:guide id="7" pos="5836">
          <p15:clr>
            <a:srgbClr val="F26B43"/>
          </p15:clr>
        </p15:guide>
        <p15:guide id="8" pos="6652">
          <p15:clr>
            <a:srgbClr val="F26B43"/>
          </p15:clr>
        </p15:guide>
        <p15:guide id="9" pos="7446">
          <p15:clr>
            <a:srgbClr val="F26B43"/>
          </p15:clr>
        </p15:guide>
        <p15:guide id="10" pos="1844">
          <p15:clr>
            <a:srgbClr val="F26B43"/>
          </p15:clr>
        </p15:guide>
        <p15:guide id="11" pos="1028">
          <p15:clr>
            <a:srgbClr val="F26B43"/>
          </p15:clr>
        </p15:guide>
        <p15:guide id="12" pos="234">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26"/>
          <p:cNvSpPr txBox="1"/>
          <p:nvPr>
            <p:ph type="title"/>
          </p:nvPr>
        </p:nvSpPr>
        <p:spPr>
          <a:xfrm>
            <a:off x="371473" y="1125539"/>
            <a:ext cx="11449051" cy="1079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26"/>
          <p:cNvSpPr txBox="1"/>
          <p:nvPr>
            <p:ph idx="1" type="body"/>
          </p:nvPr>
        </p:nvSpPr>
        <p:spPr>
          <a:xfrm>
            <a:off x="371475" y="2205038"/>
            <a:ext cx="11449050" cy="4032249"/>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10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26"/>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83" name="Google Shape;83;p2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a:solidFill>
                  <a:schemeClr val="dk1"/>
                </a:solidFill>
                <a:latin typeface="Arial"/>
                <a:ea typeface="Arial"/>
                <a:cs typeface="Arial"/>
                <a:sym typeface="Arial"/>
              </a:defRPr>
            </a:lvl1pPr>
            <a:lvl2pPr indent="0" lvl="1" marL="0" marR="0" rtl="0" algn="r">
              <a:spcBef>
                <a:spcPts val="0"/>
              </a:spcBef>
              <a:buNone/>
              <a:defRPr b="0" i="0" sz="750">
                <a:solidFill>
                  <a:schemeClr val="dk1"/>
                </a:solidFill>
                <a:latin typeface="Arial"/>
                <a:ea typeface="Arial"/>
                <a:cs typeface="Arial"/>
                <a:sym typeface="Arial"/>
              </a:defRPr>
            </a:lvl2pPr>
            <a:lvl3pPr indent="0" lvl="2" marL="0" marR="0" rtl="0" algn="r">
              <a:spcBef>
                <a:spcPts val="0"/>
              </a:spcBef>
              <a:buNone/>
              <a:defRPr b="0" i="0" sz="750">
                <a:solidFill>
                  <a:schemeClr val="dk1"/>
                </a:solidFill>
                <a:latin typeface="Arial"/>
                <a:ea typeface="Arial"/>
                <a:cs typeface="Arial"/>
                <a:sym typeface="Arial"/>
              </a:defRPr>
            </a:lvl3pPr>
            <a:lvl4pPr indent="0" lvl="3" marL="0" marR="0" rtl="0" algn="r">
              <a:spcBef>
                <a:spcPts val="0"/>
              </a:spcBef>
              <a:buNone/>
              <a:defRPr b="0" i="0" sz="750">
                <a:solidFill>
                  <a:schemeClr val="dk1"/>
                </a:solidFill>
                <a:latin typeface="Arial"/>
                <a:ea typeface="Arial"/>
                <a:cs typeface="Arial"/>
                <a:sym typeface="Arial"/>
              </a:defRPr>
            </a:lvl4pPr>
            <a:lvl5pPr indent="0" lvl="4" marL="0" marR="0" rtl="0" algn="r">
              <a:spcBef>
                <a:spcPts val="0"/>
              </a:spcBef>
              <a:buNone/>
              <a:defRPr b="0" i="0" sz="750">
                <a:solidFill>
                  <a:schemeClr val="dk1"/>
                </a:solidFill>
                <a:latin typeface="Arial"/>
                <a:ea typeface="Arial"/>
                <a:cs typeface="Arial"/>
                <a:sym typeface="Arial"/>
              </a:defRPr>
            </a:lvl5pPr>
            <a:lvl6pPr indent="0" lvl="5" marL="0" marR="0" rtl="0" algn="r">
              <a:spcBef>
                <a:spcPts val="0"/>
              </a:spcBef>
              <a:buNone/>
              <a:defRPr b="0" i="0" sz="750">
                <a:solidFill>
                  <a:schemeClr val="dk1"/>
                </a:solidFill>
                <a:latin typeface="Arial"/>
                <a:ea typeface="Arial"/>
                <a:cs typeface="Arial"/>
                <a:sym typeface="Arial"/>
              </a:defRPr>
            </a:lvl6pPr>
            <a:lvl7pPr indent="0" lvl="6" marL="0" marR="0" rtl="0" algn="r">
              <a:spcBef>
                <a:spcPts val="0"/>
              </a:spcBef>
              <a:buNone/>
              <a:defRPr b="0" i="0" sz="750">
                <a:solidFill>
                  <a:schemeClr val="dk1"/>
                </a:solidFill>
                <a:latin typeface="Arial"/>
                <a:ea typeface="Arial"/>
                <a:cs typeface="Arial"/>
                <a:sym typeface="Arial"/>
              </a:defRPr>
            </a:lvl7pPr>
            <a:lvl8pPr indent="0" lvl="7" marL="0" marR="0" rtl="0" algn="r">
              <a:spcBef>
                <a:spcPts val="0"/>
              </a:spcBef>
              <a:buNone/>
              <a:defRPr b="0" i="0" sz="750">
                <a:solidFill>
                  <a:schemeClr val="dk1"/>
                </a:solidFill>
                <a:latin typeface="Arial"/>
                <a:ea typeface="Arial"/>
                <a:cs typeface="Arial"/>
                <a:sym typeface="Arial"/>
              </a:defRPr>
            </a:lvl8pPr>
            <a:lvl9pPr indent="0" lvl="8" marL="0" marR="0" rt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38">
          <p15:clr>
            <a:srgbClr val="F26B43"/>
          </p15:clr>
        </p15:guide>
        <p15:guide id="2" orient="horz" pos="3929">
          <p15:clr>
            <a:srgbClr val="F26B43"/>
          </p15:clr>
        </p15:guide>
        <p15:guide id="3" orient="horz" pos="686">
          <p15:clr>
            <a:srgbClr val="F26B43"/>
          </p15:clr>
        </p15:guide>
        <p15:guide id="4" orient="horz" pos="1389">
          <p15:clr>
            <a:srgbClr val="F26B43"/>
          </p15:clr>
        </p15:guide>
        <p15:guide id="5" pos="5836">
          <p15:clr>
            <a:srgbClr val="F26B43"/>
          </p15:clr>
        </p15:guide>
        <p15:guide id="6" pos="6652">
          <p15:clr>
            <a:srgbClr val="F26B43"/>
          </p15:clr>
        </p15:guide>
        <p15:guide id="7" pos="7446">
          <p15:clr>
            <a:srgbClr val="F26B43"/>
          </p15:clr>
        </p15:guide>
        <p15:guide id="8" pos="1844">
          <p15:clr>
            <a:srgbClr val="F26B43"/>
          </p15:clr>
        </p15:guide>
        <p15:guide id="9" pos="1028">
          <p15:clr>
            <a:srgbClr val="F26B43"/>
          </p15:clr>
        </p15:guide>
        <p15:guide id="10" pos="234">
          <p15:clr>
            <a:srgbClr val="F26B43"/>
          </p15:clr>
        </p15:guide>
        <p15:guide id="11" pos="5042">
          <p15:clr>
            <a:srgbClr val="F26B43"/>
          </p15:clr>
        </p15:guide>
        <p15:guide id="12" pos="3432">
          <p15:clr>
            <a:srgbClr val="F26B43"/>
          </p15:clr>
        </p15:guide>
        <p15:guide id="13" pos="42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8"/>
          <p:cNvSpPr txBox="1"/>
          <p:nvPr>
            <p:ph type="title"/>
          </p:nvPr>
        </p:nvSpPr>
        <p:spPr>
          <a:xfrm>
            <a:off x="371475" y="1125539"/>
            <a:ext cx="11449885" cy="97695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9" name="Google Shape;159;p28"/>
          <p:cNvSpPr txBox="1"/>
          <p:nvPr>
            <p:ph idx="1" type="body"/>
          </p:nvPr>
        </p:nvSpPr>
        <p:spPr>
          <a:xfrm>
            <a:off x="371460" y="2205037"/>
            <a:ext cx="11449066" cy="4032251"/>
          </a:xfrm>
          <a:prstGeom prst="rect">
            <a:avLst/>
          </a:prstGeom>
          <a:noFill/>
          <a:ln>
            <a:noFill/>
          </a:ln>
        </p:spPr>
        <p:txBody>
          <a:bodyPr anchorCtr="0" anchor="t" bIns="0" lIns="0" spcFirstLastPara="1" rIns="0" wrap="square" tIns="0">
            <a:noAutofit/>
          </a:bodyPr>
          <a:lstStyle>
            <a:lvl1pPr indent="-317500" lvl="0" marL="457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0" name="Google Shape;160;p28"/>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61" name="Google Shape;161;p2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a:solidFill>
                  <a:schemeClr val="dk1"/>
                </a:solidFill>
                <a:latin typeface="Arial"/>
                <a:ea typeface="Arial"/>
                <a:cs typeface="Arial"/>
                <a:sym typeface="Arial"/>
              </a:defRPr>
            </a:lvl1pPr>
            <a:lvl2pPr indent="0" lvl="1" marL="0" marR="0" rtl="0" algn="r">
              <a:spcBef>
                <a:spcPts val="0"/>
              </a:spcBef>
              <a:buNone/>
              <a:defRPr b="0" i="0" sz="750">
                <a:solidFill>
                  <a:schemeClr val="dk1"/>
                </a:solidFill>
                <a:latin typeface="Arial"/>
                <a:ea typeface="Arial"/>
                <a:cs typeface="Arial"/>
                <a:sym typeface="Arial"/>
              </a:defRPr>
            </a:lvl2pPr>
            <a:lvl3pPr indent="0" lvl="2" marL="0" marR="0" rtl="0" algn="r">
              <a:spcBef>
                <a:spcPts val="0"/>
              </a:spcBef>
              <a:buNone/>
              <a:defRPr b="0" i="0" sz="750">
                <a:solidFill>
                  <a:schemeClr val="dk1"/>
                </a:solidFill>
                <a:latin typeface="Arial"/>
                <a:ea typeface="Arial"/>
                <a:cs typeface="Arial"/>
                <a:sym typeface="Arial"/>
              </a:defRPr>
            </a:lvl3pPr>
            <a:lvl4pPr indent="0" lvl="3" marL="0" marR="0" rtl="0" algn="r">
              <a:spcBef>
                <a:spcPts val="0"/>
              </a:spcBef>
              <a:buNone/>
              <a:defRPr b="0" i="0" sz="750">
                <a:solidFill>
                  <a:schemeClr val="dk1"/>
                </a:solidFill>
                <a:latin typeface="Arial"/>
                <a:ea typeface="Arial"/>
                <a:cs typeface="Arial"/>
                <a:sym typeface="Arial"/>
              </a:defRPr>
            </a:lvl4pPr>
            <a:lvl5pPr indent="0" lvl="4" marL="0" marR="0" rtl="0" algn="r">
              <a:spcBef>
                <a:spcPts val="0"/>
              </a:spcBef>
              <a:buNone/>
              <a:defRPr b="0" i="0" sz="750">
                <a:solidFill>
                  <a:schemeClr val="dk1"/>
                </a:solidFill>
                <a:latin typeface="Arial"/>
                <a:ea typeface="Arial"/>
                <a:cs typeface="Arial"/>
                <a:sym typeface="Arial"/>
              </a:defRPr>
            </a:lvl5pPr>
            <a:lvl6pPr indent="0" lvl="5" marL="0" marR="0" rtl="0" algn="r">
              <a:spcBef>
                <a:spcPts val="0"/>
              </a:spcBef>
              <a:buNone/>
              <a:defRPr b="0" i="0" sz="750">
                <a:solidFill>
                  <a:schemeClr val="dk1"/>
                </a:solidFill>
                <a:latin typeface="Arial"/>
                <a:ea typeface="Arial"/>
                <a:cs typeface="Arial"/>
                <a:sym typeface="Arial"/>
              </a:defRPr>
            </a:lvl6pPr>
            <a:lvl7pPr indent="0" lvl="6" marL="0" marR="0" rtl="0" algn="r">
              <a:spcBef>
                <a:spcPts val="0"/>
              </a:spcBef>
              <a:buNone/>
              <a:defRPr b="0" i="0" sz="750">
                <a:solidFill>
                  <a:schemeClr val="dk1"/>
                </a:solidFill>
                <a:latin typeface="Arial"/>
                <a:ea typeface="Arial"/>
                <a:cs typeface="Arial"/>
                <a:sym typeface="Arial"/>
              </a:defRPr>
            </a:lvl7pPr>
            <a:lvl8pPr indent="0" lvl="7" marL="0" marR="0" rtl="0" algn="r">
              <a:spcBef>
                <a:spcPts val="0"/>
              </a:spcBef>
              <a:buNone/>
              <a:defRPr b="0" i="0" sz="750">
                <a:solidFill>
                  <a:schemeClr val="dk1"/>
                </a:solidFill>
                <a:latin typeface="Arial"/>
                <a:ea typeface="Arial"/>
                <a:cs typeface="Arial"/>
                <a:sym typeface="Arial"/>
              </a:defRPr>
            </a:lvl8pPr>
            <a:lvl9pPr indent="0" lvl="8" marL="0" marR="0" rt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890">
          <p15:clr>
            <a:srgbClr val="F26B43"/>
          </p15:clr>
        </p15:guide>
        <p15:guide id="2" pos="5836">
          <p15:clr>
            <a:srgbClr val="F26B43"/>
          </p15:clr>
        </p15:guide>
        <p15:guide id="3" orient="horz" pos="3929">
          <p15:clr>
            <a:srgbClr val="F26B43"/>
          </p15:clr>
        </p15:guide>
        <p15:guide id="4" orient="horz" pos="1389">
          <p15:clr>
            <a:srgbClr val="F26B43"/>
          </p15:clr>
        </p15:guide>
        <p15:guide id="5" orient="horz" pos="709">
          <p15:clr>
            <a:srgbClr val="F26B43"/>
          </p15:clr>
        </p15:guide>
        <p15:guide id="6" orient="horz" pos="958">
          <p15:clr>
            <a:srgbClr val="F26B43"/>
          </p15:clr>
        </p15:guide>
        <p15:guide id="7" pos="6652">
          <p15:clr>
            <a:srgbClr val="F26B43"/>
          </p15:clr>
        </p15:guide>
        <p15:guide id="8" pos="7446">
          <p15:clr>
            <a:srgbClr val="F26B43"/>
          </p15:clr>
        </p15:guide>
        <p15:guide id="9" pos="1844">
          <p15:clr>
            <a:srgbClr val="F26B43"/>
          </p15:clr>
        </p15:guide>
        <p15:guide id="10" pos="1028">
          <p15:clr>
            <a:srgbClr val="F26B43"/>
          </p15:clr>
        </p15:guide>
        <p15:guide id="11" pos="234">
          <p15:clr>
            <a:srgbClr val="F26B43"/>
          </p15:clr>
        </p15:guide>
        <p15:guide id="12" pos="2638">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61"/>
          <p:cNvSpPr txBox="1"/>
          <p:nvPr>
            <p:ph type="title"/>
          </p:nvPr>
        </p:nvSpPr>
        <p:spPr>
          <a:xfrm>
            <a:off x="371475" y="1412875"/>
            <a:ext cx="11449051" cy="2952751"/>
          </a:xfrm>
          <a:prstGeom prst="rect">
            <a:avLst/>
          </a:prstGeom>
          <a:noFill/>
          <a:ln>
            <a:noFill/>
          </a:ln>
        </p:spPr>
        <p:txBody>
          <a:bodyPr anchorCtr="0" anchor="b" bIns="0" lIns="0" spcFirstLastPara="1" rIns="0" wrap="square" tIns="0">
            <a:noAutofit/>
          </a:bodyPr>
          <a:lstStyle>
            <a:lvl1pPr lvl="0" marR="0" rtl="0" algn="l">
              <a:lnSpc>
                <a:spcPct val="80000"/>
              </a:lnSpc>
              <a:spcBef>
                <a:spcPts val="0"/>
              </a:spcBef>
              <a:spcAft>
                <a:spcPts val="0"/>
              </a:spcAft>
              <a:buClr>
                <a:schemeClr val="dk1"/>
              </a:buClr>
              <a:buSzPts val="6500"/>
              <a:buFont typeface="Arial"/>
              <a:buNone/>
              <a:defRPr b="0" i="0" sz="65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1" name="Google Shape;371;p61"/>
          <p:cNvSpPr txBox="1"/>
          <p:nvPr>
            <p:ph idx="1" type="body"/>
          </p:nvPr>
        </p:nvSpPr>
        <p:spPr>
          <a:xfrm>
            <a:off x="371475" y="4498258"/>
            <a:ext cx="11449051" cy="1739030"/>
          </a:xfrm>
          <a:prstGeom prst="rect">
            <a:avLst/>
          </a:prstGeom>
          <a:noFill/>
          <a:ln>
            <a:noFill/>
          </a:ln>
        </p:spPr>
        <p:txBody>
          <a:bodyPr anchorCtr="0" anchor="t" bIns="0" lIns="0" spcFirstLastPara="1" rIns="0" wrap="square" tIns="0">
            <a:noAutofit/>
          </a:bodyPr>
          <a:lstStyle>
            <a:lvl1pPr indent="-330200" lvl="0" marL="457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2" name="Google Shape;372;p61"/>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373" name="Google Shape;373;p6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a:solidFill>
                  <a:schemeClr val="dk1"/>
                </a:solidFill>
                <a:latin typeface="Arial"/>
                <a:ea typeface="Arial"/>
                <a:cs typeface="Arial"/>
                <a:sym typeface="Arial"/>
              </a:defRPr>
            </a:lvl1pPr>
            <a:lvl2pPr indent="0" lvl="1" marL="0" marR="0" rtl="0" algn="r">
              <a:spcBef>
                <a:spcPts val="0"/>
              </a:spcBef>
              <a:buNone/>
              <a:defRPr b="0" i="0" sz="750">
                <a:solidFill>
                  <a:schemeClr val="dk1"/>
                </a:solidFill>
                <a:latin typeface="Arial"/>
                <a:ea typeface="Arial"/>
                <a:cs typeface="Arial"/>
                <a:sym typeface="Arial"/>
              </a:defRPr>
            </a:lvl2pPr>
            <a:lvl3pPr indent="0" lvl="2" marL="0" marR="0" rtl="0" algn="r">
              <a:spcBef>
                <a:spcPts val="0"/>
              </a:spcBef>
              <a:buNone/>
              <a:defRPr b="0" i="0" sz="750">
                <a:solidFill>
                  <a:schemeClr val="dk1"/>
                </a:solidFill>
                <a:latin typeface="Arial"/>
                <a:ea typeface="Arial"/>
                <a:cs typeface="Arial"/>
                <a:sym typeface="Arial"/>
              </a:defRPr>
            </a:lvl3pPr>
            <a:lvl4pPr indent="0" lvl="3" marL="0" marR="0" rtl="0" algn="r">
              <a:spcBef>
                <a:spcPts val="0"/>
              </a:spcBef>
              <a:buNone/>
              <a:defRPr b="0" i="0" sz="750">
                <a:solidFill>
                  <a:schemeClr val="dk1"/>
                </a:solidFill>
                <a:latin typeface="Arial"/>
                <a:ea typeface="Arial"/>
                <a:cs typeface="Arial"/>
                <a:sym typeface="Arial"/>
              </a:defRPr>
            </a:lvl4pPr>
            <a:lvl5pPr indent="0" lvl="4" marL="0" marR="0" rtl="0" algn="r">
              <a:spcBef>
                <a:spcPts val="0"/>
              </a:spcBef>
              <a:buNone/>
              <a:defRPr b="0" i="0" sz="750">
                <a:solidFill>
                  <a:schemeClr val="dk1"/>
                </a:solidFill>
                <a:latin typeface="Arial"/>
                <a:ea typeface="Arial"/>
                <a:cs typeface="Arial"/>
                <a:sym typeface="Arial"/>
              </a:defRPr>
            </a:lvl5pPr>
            <a:lvl6pPr indent="0" lvl="5" marL="0" marR="0" rtl="0" algn="r">
              <a:spcBef>
                <a:spcPts val="0"/>
              </a:spcBef>
              <a:buNone/>
              <a:defRPr b="0" i="0" sz="750">
                <a:solidFill>
                  <a:schemeClr val="dk1"/>
                </a:solidFill>
                <a:latin typeface="Arial"/>
                <a:ea typeface="Arial"/>
                <a:cs typeface="Arial"/>
                <a:sym typeface="Arial"/>
              </a:defRPr>
            </a:lvl6pPr>
            <a:lvl7pPr indent="0" lvl="6" marL="0" marR="0" rtl="0" algn="r">
              <a:spcBef>
                <a:spcPts val="0"/>
              </a:spcBef>
              <a:buNone/>
              <a:defRPr b="0" i="0" sz="750">
                <a:solidFill>
                  <a:schemeClr val="dk1"/>
                </a:solidFill>
                <a:latin typeface="Arial"/>
                <a:ea typeface="Arial"/>
                <a:cs typeface="Arial"/>
                <a:sym typeface="Arial"/>
              </a:defRPr>
            </a:lvl7pPr>
            <a:lvl8pPr indent="0" lvl="7" marL="0" marR="0" rtl="0" algn="r">
              <a:spcBef>
                <a:spcPts val="0"/>
              </a:spcBef>
              <a:buNone/>
              <a:defRPr b="0" i="0" sz="750">
                <a:solidFill>
                  <a:schemeClr val="dk1"/>
                </a:solidFill>
                <a:latin typeface="Arial"/>
                <a:ea typeface="Arial"/>
                <a:cs typeface="Arial"/>
                <a:sym typeface="Arial"/>
              </a:defRPr>
            </a:lvl8pPr>
            <a:lvl9pPr indent="0" lvl="8" marL="0" marR="0" rt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38">
          <p15:clr>
            <a:srgbClr val="F26B43"/>
          </p15:clr>
        </p15:guide>
        <p15:guide id="2" orient="horz" pos="3929">
          <p15:clr>
            <a:srgbClr val="F26B43"/>
          </p15:clr>
        </p15:guide>
        <p15:guide id="3" orient="horz" pos="2750">
          <p15:clr>
            <a:srgbClr val="F26B43"/>
          </p15:clr>
        </p15:guide>
        <p15:guide id="4" orient="horz" pos="709">
          <p15:clr>
            <a:srgbClr val="F26B43"/>
          </p15:clr>
        </p15:guide>
        <p15:guide id="5" orient="horz" pos="890">
          <p15:clr>
            <a:srgbClr val="F26B43"/>
          </p15:clr>
        </p15:guide>
        <p15:guide id="6" pos="5836">
          <p15:clr>
            <a:srgbClr val="F26B43"/>
          </p15:clr>
        </p15:guide>
        <p15:guide id="7" pos="6652">
          <p15:clr>
            <a:srgbClr val="F26B43"/>
          </p15:clr>
        </p15:guide>
        <p15:guide id="8" pos="7446">
          <p15:clr>
            <a:srgbClr val="F26B43"/>
          </p15:clr>
        </p15:guide>
        <p15:guide id="9" pos="1844">
          <p15:clr>
            <a:srgbClr val="F26B43"/>
          </p15:clr>
        </p15:guide>
        <p15:guide id="10" pos="1028">
          <p15:clr>
            <a:srgbClr val="F26B43"/>
          </p15:clr>
        </p15:guide>
        <p15:guide id="11" pos="234">
          <p15:clr>
            <a:srgbClr val="F26B43"/>
          </p15:clr>
        </p15:guide>
        <p15:guide id="12" pos="5042">
          <p15:clr>
            <a:srgbClr val="F26B43"/>
          </p15:clr>
        </p15:guide>
        <p15:guide id="13" pos="3432">
          <p15:clr>
            <a:srgbClr val="F26B43"/>
          </p15:clr>
        </p15:guide>
        <p15:guide id="14" pos="42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67"/>
          <p:cNvSpPr txBox="1"/>
          <p:nvPr>
            <p:ph type="title"/>
          </p:nvPr>
        </p:nvSpPr>
        <p:spPr>
          <a:xfrm>
            <a:off x="371475" y="1125539"/>
            <a:ext cx="11449049" cy="1079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5" name="Google Shape;445;p67"/>
          <p:cNvSpPr txBox="1"/>
          <p:nvPr>
            <p:ph idx="1" type="body"/>
          </p:nvPr>
        </p:nvSpPr>
        <p:spPr>
          <a:xfrm>
            <a:off x="371475" y="2205038"/>
            <a:ext cx="11449050" cy="4032249"/>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10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6" name="Google Shape;446;p67"/>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447" name="Google Shape;447;p6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a:solidFill>
                  <a:schemeClr val="dk1"/>
                </a:solidFill>
                <a:latin typeface="Arial"/>
                <a:ea typeface="Arial"/>
                <a:cs typeface="Arial"/>
                <a:sym typeface="Arial"/>
              </a:defRPr>
            </a:lvl1pPr>
            <a:lvl2pPr indent="0" lvl="1" marL="0" marR="0" rtl="0" algn="r">
              <a:spcBef>
                <a:spcPts val="0"/>
              </a:spcBef>
              <a:buNone/>
              <a:defRPr b="0" i="0" sz="750">
                <a:solidFill>
                  <a:schemeClr val="dk1"/>
                </a:solidFill>
                <a:latin typeface="Arial"/>
                <a:ea typeface="Arial"/>
                <a:cs typeface="Arial"/>
                <a:sym typeface="Arial"/>
              </a:defRPr>
            </a:lvl2pPr>
            <a:lvl3pPr indent="0" lvl="2" marL="0" marR="0" rtl="0" algn="r">
              <a:spcBef>
                <a:spcPts val="0"/>
              </a:spcBef>
              <a:buNone/>
              <a:defRPr b="0" i="0" sz="750">
                <a:solidFill>
                  <a:schemeClr val="dk1"/>
                </a:solidFill>
                <a:latin typeface="Arial"/>
                <a:ea typeface="Arial"/>
                <a:cs typeface="Arial"/>
                <a:sym typeface="Arial"/>
              </a:defRPr>
            </a:lvl3pPr>
            <a:lvl4pPr indent="0" lvl="3" marL="0" marR="0" rtl="0" algn="r">
              <a:spcBef>
                <a:spcPts val="0"/>
              </a:spcBef>
              <a:buNone/>
              <a:defRPr b="0" i="0" sz="750">
                <a:solidFill>
                  <a:schemeClr val="dk1"/>
                </a:solidFill>
                <a:latin typeface="Arial"/>
                <a:ea typeface="Arial"/>
                <a:cs typeface="Arial"/>
                <a:sym typeface="Arial"/>
              </a:defRPr>
            </a:lvl4pPr>
            <a:lvl5pPr indent="0" lvl="4" marL="0" marR="0" rtl="0" algn="r">
              <a:spcBef>
                <a:spcPts val="0"/>
              </a:spcBef>
              <a:buNone/>
              <a:defRPr b="0" i="0" sz="750">
                <a:solidFill>
                  <a:schemeClr val="dk1"/>
                </a:solidFill>
                <a:latin typeface="Arial"/>
                <a:ea typeface="Arial"/>
                <a:cs typeface="Arial"/>
                <a:sym typeface="Arial"/>
              </a:defRPr>
            </a:lvl5pPr>
            <a:lvl6pPr indent="0" lvl="5" marL="0" marR="0" rtl="0" algn="r">
              <a:spcBef>
                <a:spcPts val="0"/>
              </a:spcBef>
              <a:buNone/>
              <a:defRPr b="0" i="0" sz="750">
                <a:solidFill>
                  <a:schemeClr val="dk1"/>
                </a:solidFill>
                <a:latin typeface="Arial"/>
                <a:ea typeface="Arial"/>
                <a:cs typeface="Arial"/>
                <a:sym typeface="Arial"/>
              </a:defRPr>
            </a:lvl6pPr>
            <a:lvl7pPr indent="0" lvl="6" marL="0" marR="0" rtl="0" algn="r">
              <a:spcBef>
                <a:spcPts val="0"/>
              </a:spcBef>
              <a:buNone/>
              <a:defRPr b="0" i="0" sz="750">
                <a:solidFill>
                  <a:schemeClr val="dk1"/>
                </a:solidFill>
                <a:latin typeface="Arial"/>
                <a:ea typeface="Arial"/>
                <a:cs typeface="Arial"/>
                <a:sym typeface="Arial"/>
              </a:defRPr>
            </a:lvl7pPr>
            <a:lvl8pPr indent="0" lvl="7" marL="0" marR="0" rtl="0" algn="r">
              <a:spcBef>
                <a:spcPts val="0"/>
              </a:spcBef>
              <a:buNone/>
              <a:defRPr b="0" i="0" sz="750">
                <a:solidFill>
                  <a:schemeClr val="dk1"/>
                </a:solidFill>
                <a:latin typeface="Arial"/>
                <a:ea typeface="Arial"/>
                <a:cs typeface="Arial"/>
                <a:sym typeface="Arial"/>
              </a:defRPr>
            </a:lvl8pPr>
            <a:lvl9pPr indent="0" lvl="8" marL="0" marR="0" rt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38">
          <p15:clr>
            <a:srgbClr val="F26B43"/>
          </p15:clr>
        </p15:guide>
        <p15:guide id="2" orient="horz" pos="3929">
          <p15:clr>
            <a:srgbClr val="F26B43"/>
          </p15:clr>
        </p15:guide>
        <p15:guide id="3" orient="horz" pos="3339">
          <p15:clr>
            <a:srgbClr val="F26B43"/>
          </p15:clr>
        </p15:guide>
        <p15:guide id="4" orient="horz" pos="1389">
          <p15:clr>
            <a:srgbClr val="F26B43"/>
          </p15:clr>
        </p15:guide>
        <p15:guide id="5" orient="horz" pos="709">
          <p15:clr>
            <a:srgbClr val="F26B43"/>
          </p15:clr>
        </p15:guide>
        <p15:guide id="6" orient="horz" pos="867">
          <p15:clr>
            <a:srgbClr val="F26B43"/>
          </p15:clr>
        </p15:guide>
        <p15:guide id="7" pos="5836">
          <p15:clr>
            <a:srgbClr val="F26B43"/>
          </p15:clr>
        </p15:guide>
        <p15:guide id="8" pos="6652">
          <p15:clr>
            <a:srgbClr val="F26B43"/>
          </p15:clr>
        </p15:guide>
        <p15:guide id="9" pos="7446">
          <p15:clr>
            <a:srgbClr val="F26B43"/>
          </p15:clr>
        </p15:guide>
        <p15:guide id="10" pos="1844">
          <p15:clr>
            <a:srgbClr val="F26B43"/>
          </p15:clr>
        </p15:guide>
        <p15:guide id="11" pos="1028">
          <p15:clr>
            <a:srgbClr val="F26B43"/>
          </p15:clr>
        </p15:guide>
        <p15:guide id="12" pos="234">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sp>
        <p:nvSpPr>
          <p:cNvPr id="642" name="Google Shape;642;p76"/>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lvl1pPr indent="-317500" lvl="0" marL="457200" marR="0" rtl="0" algn="l">
              <a:lnSpc>
                <a:spcPct val="120000"/>
              </a:lnSpc>
              <a:spcBef>
                <a:spcPts val="10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3" name="Google Shape;643;p76"/>
          <p:cNvSpPr txBox="1"/>
          <p:nvPr>
            <p:ph type="title"/>
          </p:nvPr>
        </p:nvSpPr>
        <p:spPr>
          <a:xfrm>
            <a:off x="370640" y="1125538"/>
            <a:ext cx="11449870" cy="97155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4" name="Google Shape;644;p76"/>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645" name="Google Shape;645;p7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a:solidFill>
                  <a:schemeClr val="dk1"/>
                </a:solidFill>
                <a:latin typeface="Arial"/>
                <a:ea typeface="Arial"/>
                <a:cs typeface="Arial"/>
                <a:sym typeface="Arial"/>
              </a:defRPr>
            </a:lvl1pPr>
            <a:lvl2pPr indent="0" lvl="1" marL="0" marR="0" rtl="0" algn="r">
              <a:spcBef>
                <a:spcPts val="0"/>
              </a:spcBef>
              <a:buNone/>
              <a:defRPr b="0" i="0" sz="750">
                <a:solidFill>
                  <a:schemeClr val="dk1"/>
                </a:solidFill>
                <a:latin typeface="Arial"/>
                <a:ea typeface="Arial"/>
                <a:cs typeface="Arial"/>
                <a:sym typeface="Arial"/>
              </a:defRPr>
            </a:lvl2pPr>
            <a:lvl3pPr indent="0" lvl="2" marL="0" marR="0" rtl="0" algn="r">
              <a:spcBef>
                <a:spcPts val="0"/>
              </a:spcBef>
              <a:buNone/>
              <a:defRPr b="0" i="0" sz="750">
                <a:solidFill>
                  <a:schemeClr val="dk1"/>
                </a:solidFill>
                <a:latin typeface="Arial"/>
                <a:ea typeface="Arial"/>
                <a:cs typeface="Arial"/>
                <a:sym typeface="Arial"/>
              </a:defRPr>
            </a:lvl3pPr>
            <a:lvl4pPr indent="0" lvl="3" marL="0" marR="0" rtl="0" algn="r">
              <a:spcBef>
                <a:spcPts val="0"/>
              </a:spcBef>
              <a:buNone/>
              <a:defRPr b="0" i="0" sz="750">
                <a:solidFill>
                  <a:schemeClr val="dk1"/>
                </a:solidFill>
                <a:latin typeface="Arial"/>
                <a:ea typeface="Arial"/>
                <a:cs typeface="Arial"/>
                <a:sym typeface="Arial"/>
              </a:defRPr>
            </a:lvl4pPr>
            <a:lvl5pPr indent="0" lvl="4" marL="0" marR="0" rtl="0" algn="r">
              <a:spcBef>
                <a:spcPts val="0"/>
              </a:spcBef>
              <a:buNone/>
              <a:defRPr b="0" i="0" sz="750">
                <a:solidFill>
                  <a:schemeClr val="dk1"/>
                </a:solidFill>
                <a:latin typeface="Arial"/>
                <a:ea typeface="Arial"/>
                <a:cs typeface="Arial"/>
                <a:sym typeface="Arial"/>
              </a:defRPr>
            </a:lvl5pPr>
            <a:lvl6pPr indent="0" lvl="5" marL="0" marR="0" rtl="0" algn="r">
              <a:spcBef>
                <a:spcPts val="0"/>
              </a:spcBef>
              <a:buNone/>
              <a:defRPr b="0" i="0" sz="750">
                <a:solidFill>
                  <a:schemeClr val="dk1"/>
                </a:solidFill>
                <a:latin typeface="Arial"/>
                <a:ea typeface="Arial"/>
                <a:cs typeface="Arial"/>
                <a:sym typeface="Arial"/>
              </a:defRPr>
            </a:lvl6pPr>
            <a:lvl7pPr indent="0" lvl="6" marL="0" marR="0" rtl="0" algn="r">
              <a:spcBef>
                <a:spcPts val="0"/>
              </a:spcBef>
              <a:buNone/>
              <a:defRPr b="0" i="0" sz="750">
                <a:solidFill>
                  <a:schemeClr val="dk1"/>
                </a:solidFill>
                <a:latin typeface="Arial"/>
                <a:ea typeface="Arial"/>
                <a:cs typeface="Arial"/>
                <a:sym typeface="Arial"/>
              </a:defRPr>
            </a:lvl7pPr>
            <a:lvl8pPr indent="0" lvl="7" marL="0" marR="0" rtl="0" algn="r">
              <a:spcBef>
                <a:spcPts val="0"/>
              </a:spcBef>
              <a:buNone/>
              <a:defRPr b="0" i="0" sz="750">
                <a:solidFill>
                  <a:schemeClr val="dk1"/>
                </a:solidFill>
                <a:latin typeface="Arial"/>
                <a:ea typeface="Arial"/>
                <a:cs typeface="Arial"/>
                <a:sym typeface="Arial"/>
              </a:defRPr>
            </a:lvl8pPr>
            <a:lvl9pPr indent="0" lvl="8" marL="0" marR="0" rt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21">
          <p15:clr>
            <a:srgbClr val="F26B43"/>
          </p15:clr>
        </p15:guide>
        <p15:guide id="2" pos="2638">
          <p15:clr>
            <a:srgbClr val="F26B43"/>
          </p15:clr>
        </p15:guide>
        <p15:guide id="3" pos="5836">
          <p15:clr>
            <a:srgbClr val="F26B43"/>
          </p15:clr>
        </p15:guide>
        <p15:guide id="4" pos="6652">
          <p15:clr>
            <a:srgbClr val="F26B43"/>
          </p15:clr>
        </p15:guide>
        <p15:guide id="5" pos="7446">
          <p15:clr>
            <a:srgbClr val="F26B43"/>
          </p15:clr>
        </p15:guide>
        <p15:guide id="6" pos="1844">
          <p15:clr>
            <a:srgbClr val="F26B43"/>
          </p15:clr>
        </p15:guide>
        <p15:guide id="7" pos="1028">
          <p15:clr>
            <a:srgbClr val="F26B43"/>
          </p15:clr>
        </p15:guide>
        <p15:guide id="8" pos="234">
          <p15:clr>
            <a:srgbClr val="F26B43"/>
          </p15:clr>
        </p15:guide>
        <p15:guide id="9" orient="horz" pos="709">
          <p15:clr>
            <a:srgbClr val="F26B43"/>
          </p15:clr>
        </p15:guide>
        <p15:guide id="10" orient="horz" pos="890">
          <p15:clr>
            <a:srgbClr val="F26B43"/>
          </p15:clr>
        </p15:guide>
        <p15:guide id="11" orient="horz" pos="958">
          <p15:clr>
            <a:srgbClr val="F26B43"/>
          </p15:clr>
        </p15:guide>
        <p15:guide id="12" orient="horz" pos="1389">
          <p15:clr>
            <a:srgbClr val="F26B43"/>
          </p15:clr>
        </p15:guide>
        <p15:guide id="13" orient="horz" pos="3929">
          <p15:clr>
            <a:srgbClr val="F26B43"/>
          </p15:clr>
        </p15:guide>
        <p15:guide id="14" pos="5042">
          <p15:clr>
            <a:srgbClr val="F26B43"/>
          </p15:clr>
        </p15:guide>
        <p15:guide id="15" pos="3432">
          <p15:clr>
            <a:srgbClr val="F26B43"/>
          </p15:clr>
        </p15:guide>
        <p15:guide id="16" pos="42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1200"/>
              <a:buNone/>
            </a:pPr>
            <a:r>
              <a:t/>
            </a:r>
            <a:endParaRPr/>
          </a:p>
        </p:txBody>
      </p:sp>
      <p:sp>
        <p:nvSpPr>
          <p:cNvPr id="981" name="Google Shape;981;p1"/>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chemeClr val="dk1"/>
              </a:buClr>
              <a:buSzPts val="6500"/>
              <a:buFont typeface="Arial"/>
              <a:buNone/>
            </a:pPr>
            <a:r>
              <a:rPr lang="en-GB"/>
              <a:t>X-Road Introduction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pic>
        <p:nvPicPr>
          <p:cNvPr descr="Interior of server room" id="1078" name="Google Shape;1078;p10"/>
          <p:cNvPicPr preferRelativeResize="0"/>
          <p:nvPr>
            <p:ph idx="1" type="body"/>
          </p:nvPr>
        </p:nvPicPr>
        <p:blipFill rotWithShape="1">
          <a:blip r:embed="rId3">
            <a:alphaModFix/>
          </a:blip>
          <a:srcRect b="0" l="0" r="0" t="0"/>
          <a:stretch/>
        </p:blipFill>
        <p:spPr>
          <a:xfrm>
            <a:off x="4594622" y="1520825"/>
            <a:ext cx="7074694" cy="4716463"/>
          </a:xfrm>
          <a:prstGeom prst="rect">
            <a:avLst/>
          </a:prstGeom>
          <a:noFill/>
          <a:ln>
            <a:noFill/>
          </a:ln>
        </p:spPr>
      </p:pic>
      <p:sp>
        <p:nvSpPr>
          <p:cNvPr id="1079" name="Google Shape;1079;p10"/>
          <p:cNvSpPr txBox="1"/>
          <p:nvPr>
            <p:ph idx="2" type="body"/>
          </p:nvPr>
        </p:nvSpPr>
        <p:spPr>
          <a:xfrm>
            <a:off x="4443393" y="1125538"/>
            <a:ext cx="7377133"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1080" name="Google Shape;1080;p1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081" name="Google Shape;1081;p10"/>
          <p:cNvSpPr txBox="1"/>
          <p:nvPr>
            <p:ph type="title"/>
          </p:nvPr>
        </p:nvSpPr>
        <p:spPr>
          <a:xfrm>
            <a:off x="371475" y="1125539"/>
            <a:ext cx="3577955" cy="512934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X-Road Setup</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1"/>
          <p:cNvSpPr txBox="1"/>
          <p:nvPr>
            <p:ph idx="1" type="body"/>
          </p:nvPr>
        </p:nvSpPr>
        <p:spPr>
          <a:xfrm>
            <a:off x="371478" y="1125538"/>
            <a:ext cx="3560773"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1600"/>
              </a:spcBef>
              <a:spcAft>
                <a:spcPts val="1600"/>
              </a:spcAft>
              <a:buClr>
                <a:schemeClr val="accent2"/>
              </a:buClr>
              <a:buSzPct val="100000"/>
              <a:buNone/>
            </a:pPr>
            <a:r>
              <a:t/>
            </a:r>
            <a:endParaRPr/>
          </a:p>
        </p:txBody>
      </p:sp>
      <p:sp>
        <p:nvSpPr>
          <p:cNvPr id="1087" name="Google Shape;1087;p11"/>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1088" name="Google Shape;1088;p11"/>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p>
            <a:pPr indent="0" lvl="0" marL="0" marR="0" rtl="0" algn="ctr">
              <a:lnSpc>
                <a:spcPct val="12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89" name="Google Shape;1089;p11"/>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p>
            <a:pPr indent="-342899" lvl="0" marL="495295" rtl="0" algn="l">
              <a:lnSpc>
                <a:spcPct val="120000"/>
              </a:lnSpc>
              <a:spcBef>
                <a:spcPts val="0"/>
              </a:spcBef>
              <a:spcAft>
                <a:spcPts val="0"/>
              </a:spcAft>
              <a:buClr>
                <a:schemeClr val="dk1"/>
              </a:buClr>
              <a:buSzPts val="1400"/>
              <a:buFont typeface="Arial"/>
              <a:buAutoNum type="arabicPeriod"/>
            </a:pPr>
            <a:r>
              <a:rPr lang="en-GB"/>
              <a:t>Central Server</a:t>
            </a:r>
            <a:endParaRPr/>
          </a:p>
          <a:p>
            <a:pPr indent="-342899" lvl="0" marL="495295" rtl="0" algn="l">
              <a:lnSpc>
                <a:spcPct val="120000"/>
              </a:lnSpc>
              <a:spcBef>
                <a:spcPts val="500"/>
              </a:spcBef>
              <a:spcAft>
                <a:spcPts val="0"/>
              </a:spcAft>
              <a:buClr>
                <a:schemeClr val="dk1"/>
              </a:buClr>
              <a:buSzPts val="1400"/>
              <a:buFont typeface="Arial"/>
              <a:buAutoNum type="arabicPeriod"/>
            </a:pPr>
            <a:r>
              <a:rPr lang="en-GB"/>
              <a:t>Management Security Server</a:t>
            </a:r>
            <a:endParaRPr/>
          </a:p>
          <a:p>
            <a:pPr indent="-342899" lvl="0" marL="495295" rtl="0" algn="l">
              <a:lnSpc>
                <a:spcPct val="120000"/>
              </a:lnSpc>
              <a:spcBef>
                <a:spcPts val="500"/>
              </a:spcBef>
              <a:spcAft>
                <a:spcPts val="0"/>
              </a:spcAft>
              <a:buClr>
                <a:schemeClr val="dk1"/>
              </a:buClr>
              <a:buSzPts val="1400"/>
              <a:buFont typeface="Arial"/>
              <a:buAutoNum type="arabicPeriod"/>
            </a:pPr>
            <a:r>
              <a:rPr lang="en-GB"/>
              <a:t>Member Security Server</a:t>
            </a:r>
            <a:endParaRPr/>
          </a:p>
        </p:txBody>
      </p:sp>
      <p:sp>
        <p:nvSpPr>
          <p:cNvPr id="1090" name="Google Shape;1090;p11"/>
          <p:cNvSpPr txBox="1"/>
          <p:nvPr>
            <p:ph type="title"/>
          </p:nvPr>
        </p:nvSpPr>
        <p:spPr>
          <a:xfrm>
            <a:off x="371478" y="1520825"/>
            <a:ext cx="3560773" cy="138863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Order of Setup</a:t>
            </a:r>
            <a:endParaRPr/>
          </a:p>
        </p:txBody>
      </p:sp>
      <p:pic>
        <p:nvPicPr>
          <p:cNvPr descr="Close up of checklist" id="1091" name="Google Shape;1091;p11"/>
          <p:cNvPicPr preferRelativeResize="0"/>
          <p:nvPr/>
        </p:nvPicPr>
        <p:blipFill rotWithShape="1">
          <a:blip r:embed="rId3">
            <a:alphaModFix/>
          </a:blip>
          <a:srcRect b="0" l="0" r="0" t="0"/>
          <a:stretch/>
        </p:blipFill>
        <p:spPr>
          <a:xfrm>
            <a:off x="4187825" y="1125536"/>
            <a:ext cx="7667627" cy="51117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2"/>
          <p:cNvSpPr txBox="1"/>
          <p:nvPr>
            <p:ph idx="1" type="body"/>
          </p:nvPr>
        </p:nvSpPr>
        <p:spPr>
          <a:xfrm>
            <a:off x="371476" y="1125538"/>
            <a:ext cx="3560782"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097" name="Google Shape;1097;p12"/>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pic>
        <p:nvPicPr>
          <p:cNvPr descr="Blue abstract showing data flow" id="1098" name="Google Shape;1098;p12"/>
          <p:cNvPicPr preferRelativeResize="0"/>
          <p:nvPr>
            <p:ph idx="3" type="pic"/>
          </p:nvPr>
        </p:nvPicPr>
        <p:blipFill rotWithShape="1">
          <a:blip r:embed="rId3">
            <a:alphaModFix/>
          </a:blip>
          <a:srcRect b="0" l="100" r="100" t="0"/>
          <a:stretch/>
        </p:blipFill>
        <p:spPr>
          <a:xfrm>
            <a:off x="4187824" y="1125538"/>
            <a:ext cx="7632701" cy="5098107"/>
          </a:xfrm>
          <a:prstGeom prst="rect">
            <a:avLst/>
          </a:prstGeom>
          <a:solidFill>
            <a:srgbClr val="F2F2F2"/>
          </a:solidFill>
          <a:ln>
            <a:noFill/>
          </a:ln>
        </p:spPr>
      </p:pic>
      <p:sp>
        <p:nvSpPr>
          <p:cNvPr id="1099" name="Google Shape;1099;p12"/>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Owner</a:t>
            </a:r>
            <a:endParaRPr/>
          </a:p>
          <a:p>
            <a:pPr indent="-285750" lvl="0" marL="285750" rtl="0" algn="l">
              <a:lnSpc>
                <a:spcPct val="120000"/>
              </a:lnSpc>
              <a:spcBef>
                <a:spcPts val="500"/>
              </a:spcBef>
              <a:spcAft>
                <a:spcPts val="0"/>
              </a:spcAft>
              <a:buClr>
                <a:schemeClr val="dk1"/>
              </a:buClr>
              <a:buSzPts val="1400"/>
              <a:buChar char="•"/>
            </a:pPr>
            <a:r>
              <a:rPr lang="en-GB"/>
              <a:t>Member types (GOV, COM, EXT)</a:t>
            </a:r>
            <a:endParaRPr/>
          </a:p>
          <a:p>
            <a:pPr indent="-285750" lvl="0" marL="285750" rtl="0" algn="l">
              <a:lnSpc>
                <a:spcPct val="120000"/>
              </a:lnSpc>
              <a:spcBef>
                <a:spcPts val="500"/>
              </a:spcBef>
              <a:spcAft>
                <a:spcPts val="0"/>
              </a:spcAft>
              <a:buClr>
                <a:schemeClr val="dk1"/>
              </a:buClr>
              <a:buSzPts val="1400"/>
              <a:buChar char="•"/>
            </a:pPr>
            <a:r>
              <a:rPr lang="en-GB"/>
              <a:t>PKI settings</a:t>
            </a:r>
            <a:endParaRPr/>
          </a:p>
          <a:p>
            <a:pPr indent="-285750" lvl="0" marL="285750" rtl="0" algn="l">
              <a:lnSpc>
                <a:spcPct val="120000"/>
              </a:lnSpc>
              <a:spcBef>
                <a:spcPts val="500"/>
              </a:spcBef>
              <a:spcAft>
                <a:spcPts val="0"/>
              </a:spcAft>
              <a:buClr>
                <a:schemeClr val="dk1"/>
              </a:buClr>
              <a:buSzPts val="1400"/>
              <a:buChar char="•"/>
            </a:pPr>
            <a:r>
              <a:rPr lang="en-GB"/>
              <a:t>Global configuration Signing</a:t>
            </a:r>
            <a:endParaRPr/>
          </a:p>
          <a:p>
            <a:pPr indent="-285750" lvl="0" marL="285750" rtl="0" algn="l">
              <a:lnSpc>
                <a:spcPct val="120000"/>
              </a:lnSpc>
              <a:spcBef>
                <a:spcPts val="500"/>
              </a:spcBef>
              <a:spcAft>
                <a:spcPts val="0"/>
              </a:spcAft>
              <a:buClr>
                <a:schemeClr val="dk1"/>
              </a:buClr>
              <a:buSzPts val="1400"/>
              <a:buChar char="•"/>
            </a:pPr>
            <a:r>
              <a:rPr lang="en-GB"/>
              <a:t>Management Services</a:t>
            </a:r>
            <a:endParaRPr/>
          </a:p>
        </p:txBody>
      </p:sp>
      <p:sp>
        <p:nvSpPr>
          <p:cNvPr id="1100" name="Google Shape;1100;p12"/>
          <p:cNvSpPr txBox="1"/>
          <p:nvPr>
            <p:ph type="title"/>
          </p:nvPr>
        </p:nvSpPr>
        <p:spPr>
          <a:xfrm>
            <a:off x="371476" y="1520825"/>
            <a:ext cx="3560782" cy="1319357"/>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Central Server Configuration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3"/>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1600"/>
              </a:spcBef>
              <a:spcAft>
                <a:spcPts val="1600"/>
              </a:spcAft>
              <a:buClr>
                <a:schemeClr val="accent2"/>
              </a:buClr>
              <a:buSzPct val="100000"/>
              <a:buNone/>
            </a:pPr>
            <a:r>
              <a:t/>
            </a:r>
            <a:endParaRPr/>
          </a:p>
        </p:txBody>
      </p:sp>
      <p:sp>
        <p:nvSpPr>
          <p:cNvPr id="1106" name="Google Shape;1106;p13"/>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Owner institutions server</a:t>
            </a:r>
            <a:endParaRPr/>
          </a:p>
          <a:p>
            <a:pPr indent="-285750" lvl="0" marL="285750" rtl="0" algn="l">
              <a:lnSpc>
                <a:spcPct val="120000"/>
              </a:lnSpc>
              <a:spcBef>
                <a:spcPts val="500"/>
              </a:spcBef>
              <a:spcAft>
                <a:spcPts val="0"/>
              </a:spcAft>
              <a:buClr>
                <a:schemeClr val="dk1"/>
              </a:buClr>
              <a:buSzPts val="1400"/>
              <a:buChar char="•"/>
            </a:pPr>
            <a:r>
              <a:rPr lang="en-GB"/>
              <a:t>Generate Certificate Signing Requests(CSR)</a:t>
            </a:r>
            <a:endParaRPr/>
          </a:p>
          <a:p>
            <a:pPr indent="-285750" lvl="0" marL="285750" rtl="0" algn="l">
              <a:lnSpc>
                <a:spcPct val="120000"/>
              </a:lnSpc>
              <a:spcBef>
                <a:spcPts val="500"/>
              </a:spcBef>
              <a:spcAft>
                <a:spcPts val="0"/>
              </a:spcAft>
              <a:buClr>
                <a:schemeClr val="dk1"/>
              </a:buClr>
              <a:buSzPts val="1400"/>
              <a:buChar char="•"/>
            </a:pPr>
            <a:r>
              <a:rPr lang="en-GB"/>
              <a:t>Import signed certificates</a:t>
            </a:r>
            <a:endParaRPr/>
          </a:p>
          <a:p>
            <a:pPr indent="-285750" lvl="0" marL="285750" rtl="0" algn="l">
              <a:lnSpc>
                <a:spcPct val="120000"/>
              </a:lnSpc>
              <a:spcBef>
                <a:spcPts val="500"/>
              </a:spcBef>
              <a:spcAft>
                <a:spcPts val="0"/>
              </a:spcAft>
              <a:buClr>
                <a:schemeClr val="dk1"/>
              </a:buClr>
              <a:buSzPts val="1400"/>
              <a:buChar char="•"/>
            </a:pPr>
            <a:r>
              <a:rPr lang="en-GB"/>
              <a:t>Set up services under the subsystem</a:t>
            </a:r>
            <a:endParaRPr/>
          </a:p>
        </p:txBody>
      </p:sp>
      <p:pic>
        <p:nvPicPr>
          <p:cNvPr descr="3D box skeletons" id="1107" name="Google Shape;1107;p13"/>
          <p:cNvPicPr preferRelativeResize="0"/>
          <p:nvPr>
            <p:ph idx="3" type="pic"/>
          </p:nvPr>
        </p:nvPicPr>
        <p:blipFill rotWithShape="1">
          <a:blip r:embed="rId3">
            <a:alphaModFix/>
          </a:blip>
          <a:srcRect b="0" l="23525" r="23525" t="0"/>
          <a:stretch/>
        </p:blipFill>
        <p:spPr>
          <a:xfrm>
            <a:off x="0" y="0"/>
            <a:ext cx="5448300" cy="6857553"/>
          </a:xfrm>
          <a:prstGeom prst="rect">
            <a:avLst/>
          </a:prstGeom>
          <a:solidFill>
            <a:srgbClr val="FAFAF9"/>
          </a:solidFill>
          <a:ln>
            <a:noFill/>
          </a:ln>
        </p:spPr>
      </p:pic>
      <p:sp>
        <p:nvSpPr>
          <p:cNvPr id="1108" name="Google Shape;1108;p13"/>
          <p:cNvSpPr txBox="1"/>
          <p:nvPr>
            <p:ph type="title"/>
          </p:nvPr>
        </p:nvSpPr>
        <p:spPr>
          <a:xfrm>
            <a:off x="5703868" y="1520825"/>
            <a:ext cx="6116657" cy="1962173"/>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Management Security Server</a:t>
            </a:r>
            <a:endParaRPr/>
          </a:p>
        </p:txBody>
      </p:sp>
      <p:sp>
        <p:nvSpPr>
          <p:cNvPr id="1109" name="Google Shape;1109;p13"/>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4"/>
          <p:cNvSpPr txBox="1"/>
          <p:nvPr>
            <p:ph idx="1" type="body"/>
          </p:nvPr>
        </p:nvSpPr>
        <p:spPr>
          <a:xfrm>
            <a:off x="371476" y="1125538"/>
            <a:ext cx="3560782"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115" name="Google Shape;1115;p14"/>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pic>
        <p:nvPicPr>
          <p:cNvPr descr="Illuminated server room panel" id="1116" name="Google Shape;1116;p14"/>
          <p:cNvPicPr preferRelativeResize="0"/>
          <p:nvPr>
            <p:ph idx="3" type="pic"/>
          </p:nvPr>
        </p:nvPicPr>
        <p:blipFill rotWithShape="1">
          <a:blip r:embed="rId3">
            <a:alphaModFix/>
          </a:blip>
          <a:srcRect b="0" l="100" r="100" t="0"/>
          <a:stretch/>
        </p:blipFill>
        <p:spPr>
          <a:xfrm>
            <a:off x="4187824" y="1125538"/>
            <a:ext cx="7632701" cy="5098107"/>
          </a:xfrm>
          <a:prstGeom prst="rect">
            <a:avLst/>
          </a:prstGeom>
          <a:solidFill>
            <a:srgbClr val="F2F2F2"/>
          </a:solidFill>
          <a:ln>
            <a:noFill/>
          </a:ln>
        </p:spPr>
      </p:pic>
      <p:sp>
        <p:nvSpPr>
          <p:cNvPr id="1117" name="Google Shape;1117;p14"/>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Member is part of the instance</a:t>
            </a:r>
            <a:endParaRPr/>
          </a:p>
          <a:p>
            <a:pPr indent="-285750" lvl="0" marL="285750" rtl="0" algn="l">
              <a:lnSpc>
                <a:spcPct val="120000"/>
              </a:lnSpc>
              <a:spcBef>
                <a:spcPts val="500"/>
              </a:spcBef>
              <a:spcAft>
                <a:spcPts val="0"/>
              </a:spcAft>
              <a:buClr>
                <a:schemeClr val="dk1"/>
              </a:buClr>
              <a:buSzPts val="1400"/>
              <a:buChar char="•"/>
            </a:pPr>
            <a:r>
              <a:rPr lang="en-GB"/>
              <a:t>Imports anchor file</a:t>
            </a:r>
            <a:endParaRPr/>
          </a:p>
          <a:p>
            <a:pPr indent="-285750" lvl="0" marL="285750" rtl="0" algn="l">
              <a:lnSpc>
                <a:spcPct val="120000"/>
              </a:lnSpc>
              <a:spcBef>
                <a:spcPts val="500"/>
              </a:spcBef>
              <a:spcAft>
                <a:spcPts val="0"/>
              </a:spcAft>
              <a:buClr>
                <a:schemeClr val="dk1"/>
              </a:buClr>
              <a:buSzPts val="1400"/>
              <a:buChar char="•"/>
            </a:pPr>
            <a:r>
              <a:rPr lang="en-GB"/>
              <a:t>Generates CSRs</a:t>
            </a:r>
            <a:endParaRPr/>
          </a:p>
          <a:p>
            <a:pPr indent="-285750" lvl="0" marL="285750" rtl="0" algn="l">
              <a:lnSpc>
                <a:spcPct val="120000"/>
              </a:lnSpc>
              <a:spcBef>
                <a:spcPts val="500"/>
              </a:spcBef>
              <a:spcAft>
                <a:spcPts val="0"/>
              </a:spcAft>
              <a:buClr>
                <a:schemeClr val="dk1"/>
              </a:buClr>
              <a:buSzPts val="1400"/>
              <a:buChar char="•"/>
            </a:pPr>
            <a:r>
              <a:rPr lang="en-GB"/>
              <a:t>Imports certificates</a:t>
            </a:r>
            <a:endParaRPr/>
          </a:p>
          <a:p>
            <a:pPr indent="-285750" lvl="0" marL="285750" rtl="0" algn="l">
              <a:lnSpc>
                <a:spcPct val="120000"/>
              </a:lnSpc>
              <a:spcBef>
                <a:spcPts val="500"/>
              </a:spcBef>
              <a:spcAft>
                <a:spcPts val="0"/>
              </a:spcAft>
              <a:buClr>
                <a:schemeClr val="dk1"/>
              </a:buClr>
              <a:buSzPts val="1400"/>
              <a:buChar char="•"/>
            </a:pPr>
            <a:r>
              <a:rPr lang="en-GB"/>
              <a:t>Registers server</a:t>
            </a:r>
            <a:endParaRPr/>
          </a:p>
          <a:p>
            <a:pPr indent="-285750" lvl="0" marL="285750" rtl="0" algn="l">
              <a:lnSpc>
                <a:spcPct val="120000"/>
              </a:lnSpc>
              <a:spcBef>
                <a:spcPts val="500"/>
              </a:spcBef>
              <a:spcAft>
                <a:spcPts val="0"/>
              </a:spcAft>
              <a:buClr>
                <a:schemeClr val="dk1"/>
              </a:buClr>
              <a:buSzPts val="1400"/>
              <a:buChar char="•"/>
            </a:pPr>
            <a:r>
              <a:rPr lang="en-GB"/>
              <a:t>Ready to make requests</a:t>
            </a:r>
            <a:endParaRPr/>
          </a:p>
          <a:p>
            <a:pPr indent="-285750" lvl="0" marL="285750" rtl="0" algn="l">
              <a:lnSpc>
                <a:spcPct val="120000"/>
              </a:lnSpc>
              <a:spcBef>
                <a:spcPts val="500"/>
              </a:spcBef>
              <a:spcAft>
                <a:spcPts val="0"/>
              </a:spcAft>
              <a:buClr>
                <a:schemeClr val="dk1"/>
              </a:buClr>
              <a:buSzPts val="1400"/>
              <a:buChar char="•"/>
            </a:pPr>
            <a:r>
              <a:rPr lang="en-GB"/>
              <a:t>Or adds and provides their own services to other members of the instance</a:t>
            </a:r>
            <a:endParaRPr/>
          </a:p>
          <a:p>
            <a:pPr indent="0" lvl="0" marL="0" rtl="0" algn="l">
              <a:lnSpc>
                <a:spcPct val="120000"/>
              </a:lnSpc>
              <a:spcBef>
                <a:spcPts val="500"/>
              </a:spcBef>
              <a:spcAft>
                <a:spcPts val="0"/>
              </a:spcAft>
              <a:buClr>
                <a:schemeClr val="dk1"/>
              </a:buClr>
              <a:buSzPts val="1400"/>
              <a:buNone/>
            </a:pPr>
            <a:r>
              <a:t/>
            </a:r>
            <a:endParaRPr/>
          </a:p>
        </p:txBody>
      </p:sp>
      <p:sp>
        <p:nvSpPr>
          <p:cNvPr id="1118" name="Google Shape;1118;p14"/>
          <p:cNvSpPr txBox="1"/>
          <p:nvPr>
            <p:ph type="title"/>
          </p:nvPr>
        </p:nvSpPr>
        <p:spPr>
          <a:xfrm>
            <a:off x="371476" y="1520825"/>
            <a:ext cx="3560782" cy="1319357"/>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Member Security Servers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5"/>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124" name="Google Shape;1124;p15"/>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Database replication with hot standby</a:t>
            </a:r>
            <a:endParaRPr/>
          </a:p>
          <a:p>
            <a:pPr indent="-285750" lvl="0" marL="285750" rtl="0" algn="l">
              <a:lnSpc>
                <a:spcPct val="120000"/>
              </a:lnSpc>
              <a:spcBef>
                <a:spcPts val="500"/>
              </a:spcBef>
              <a:spcAft>
                <a:spcPts val="0"/>
              </a:spcAft>
              <a:buClr>
                <a:schemeClr val="dk1"/>
              </a:buClr>
              <a:buSzPts val="1400"/>
              <a:buChar char="•"/>
            </a:pPr>
            <a:r>
              <a:rPr lang="en-GB"/>
              <a:t>All nodes write to one master until switched over</a:t>
            </a:r>
            <a:endParaRPr/>
          </a:p>
        </p:txBody>
      </p:sp>
      <p:pic>
        <p:nvPicPr>
          <p:cNvPr descr="Abstract green lights" id="1125" name="Google Shape;1125;p15"/>
          <p:cNvPicPr preferRelativeResize="0"/>
          <p:nvPr>
            <p:ph idx="3" type="pic"/>
          </p:nvPr>
        </p:nvPicPr>
        <p:blipFill rotWithShape="1">
          <a:blip r:embed="rId3">
            <a:alphaModFix/>
          </a:blip>
          <a:srcRect b="0" l="20208" r="20208" t="0"/>
          <a:stretch/>
        </p:blipFill>
        <p:spPr>
          <a:xfrm>
            <a:off x="0" y="0"/>
            <a:ext cx="5448300" cy="6857553"/>
          </a:xfrm>
          <a:prstGeom prst="rect">
            <a:avLst/>
          </a:prstGeom>
          <a:solidFill>
            <a:srgbClr val="FAFAF9"/>
          </a:solidFill>
          <a:ln>
            <a:noFill/>
          </a:ln>
        </p:spPr>
      </p:pic>
      <p:sp>
        <p:nvSpPr>
          <p:cNvPr id="1126" name="Google Shape;1126;p15"/>
          <p:cNvSpPr txBox="1"/>
          <p:nvPr>
            <p:ph type="title"/>
          </p:nvPr>
        </p:nvSpPr>
        <p:spPr>
          <a:xfrm>
            <a:off x="5703868" y="1520825"/>
            <a:ext cx="6116657" cy="1962173"/>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Central Server High Availability</a:t>
            </a:r>
            <a:endParaRPr/>
          </a:p>
        </p:txBody>
      </p:sp>
      <p:sp>
        <p:nvSpPr>
          <p:cNvPr id="1127" name="Google Shape;1127;p15"/>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6"/>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133" name="Google Shape;1133;p16"/>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Can be set up with database replication</a:t>
            </a:r>
            <a:endParaRPr/>
          </a:p>
          <a:p>
            <a:pPr indent="-285750" lvl="0" marL="285750" rtl="0" algn="l">
              <a:lnSpc>
                <a:spcPct val="120000"/>
              </a:lnSpc>
              <a:spcBef>
                <a:spcPts val="500"/>
              </a:spcBef>
              <a:spcAft>
                <a:spcPts val="0"/>
              </a:spcAft>
              <a:buClr>
                <a:schemeClr val="dk1"/>
              </a:buClr>
              <a:buSzPts val="1400"/>
              <a:buChar char="•"/>
            </a:pPr>
            <a:r>
              <a:rPr lang="en-GB"/>
              <a:t>The recommended solution is to use built-in HA functionality (multiple standalone Security Servers)</a:t>
            </a:r>
            <a:endParaRPr/>
          </a:p>
          <a:p>
            <a:pPr indent="0" lvl="0" marL="0" rtl="0" algn="l">
              <a:lnSpc>
                <a:spcPct val="120000"/>
              </a:lnSpc>
              <a:spcBef>
                <a:spcPts val="500"/>
              </a:spcBef>
              <a:spcAft>
                <a:spcPts val="0"/>
              </a:spcAft>
              <a:buClr>
                <a:schemeClr val="dk1"/>
              </a:buClr>
              <a:buSzPts val="1400"/>
              <a:buNone/>
            </a:pPr>
            <a:r>
              <a:t/>
            </a:r>
            <a:endParaRPr/>
          </a:p>
        </p:txBody>
      </p:sp>
      <p:pic>
        <p:nvPicPr>
          <p:cNvPr descr="Abstract green lights" id="1134" name="Google Shape;1134;p16"/>
          <p:cNvPicPr preferRelativeResize="0"/>
          <p:nvPr>
            <p:ph idx="3" type="pic"/>
          </p:nvPr>
        </p:nvPicPr>
        <p:blipFill rotWithShape="1">
          <a:blip r:embed="rId3">
            <a:alphaModFix/>
          </a:blip>
          <a:srcRect b="0" l="20208" r="20208" t="0"/>
          <a:stretch/>
        </p:blipFill>
        <p:spPr>
          <a:xfrm>
            <a:off x="0" y="0"/>
            <a:ext cx="5448300" cy="6857553"/>
          </a:xfrm>
          <a:prstGeom prst="rect">
            <a:avLst/>
          </a:prstGeom>
          <a:solidFill>
            <a:srgbClr val="FAFAF9"/>
          </a:solidFill>
          <a:ln>
            <a:noFill/>
          </a:ln>
        </p:spPr>
      </p:pic>
      <p:sp>
        <p:nvSpPr>
          <p:cNvPr id="1135" name="Google Shape;1135;p16"/>
          <p:cNvSpPr txBox="1"/>
          <p:nvPr>
            <p:ph type="title"/>
          </p:nvPr>
        </p:nvSpPr>
        <p:spPr>
          <a:xfrm>
            <a:off x="5703868" y="1520825"/>
            <a:ext cx="6116657" cy="1962173"/>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Security Server High Availability</a:t>
            </a:r>
            <a:endParaRPr/>
          </a:p>
        </p:txBody>
      </p:sp>
      <p:sp>
        <p:nvSpPr>
          <p:cNvPr id="1136" name="Google Shape;1136;p16"/>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7"/>
          <p:cNvSpPr txBox="1"/>
          <p:nvPr>
            <p:ph idx="1" type="body"/>
          </p:nvPr>
        </p:nvSpPr>
        <p:spPr>
          <a:xfrm>
            <a:off x="5703885" y="1125538"/>
            <a:ext cx="6117718" cy="28733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142" name="Google Shape;1142;p17"/>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UI </a:t>
            </a:r>
            <a:endParaRPr/>
          </a:p>
          <a:p>
            <a:pPr indent="-285750" lvl="0" marL="285750" rtl="0" algn="l">
              <a:lnSpc>
                <a:spcPct val="120000"/>
              </a:lnSpc>
              <a:spcBef>
                <a:spcPts val="0"/>
              </a:spcBef>
              <a:spcAft>
                <a:spcPts val="0"/>
              </a:spcAft>
              <a:buClr>
                <a:schemeClr val="dk1"/>
              </a:buClr>
              <a:buSzPts val="1400"/>
              <a:buChar char="•"/>
            </a:pPr>
            <a:r>
              <a:rPr lang="en-GB"/>
              <a:t>API</a:t>
            </a:r>
            <a:endParaRPr/>
          </a:p>
          <a:p>
            <a:pPr indent="-285750" lvl="0" marL="285750" rtl="0" algn="l">
              <a:lnSpc>
                <a:spcPct val="120000"/>
              </a:lnSpc>
              <a:spcBef>
                <a:spcPts val="0"/>
              </a:spcBef>
              <a:spcAft>
                <a:spcPts val="0"/>
              </a:spcAft>
              <a:buClr>
                <a:schemeClr val="dk1"/>
              </a:buClr>
              <a:buSzPts val="1400"/>
              <a:buChar char="•"/>
            </a:pPr>
            <a:r>
              <a:rPr lang="en-GB"/>
              <a:t>Some configuration is at DB level and some in configuration files</a:t>
            </a:r>
            <a:endParaRPr/>
          </a:p>
        </p:txBody>
      </p:sp>
      <p:pic>
        <p:nvPicPr>
          <p:cNvPr descr="Audio sound board" id="1143" name="Google Shape;1143;p17"/>
          <p:cNvPicPr preferRelativeResize="0"/>
          <p:nvPr>
            <p:ph idx="3" type="pic"/>
          </p:nvPr>
        </p:nvPicPr>
        <p:blipFill rotWithShape="1">
          <a:blip r:embed="rId3">
            <a:alphaModFix/>
          </a:blip>
          <a:srcRect b="0" l="23525" r="23525" t="0"/>
          <a:stretch/>
        </p:blipFill>
        <p:spPr>
          <a:xfrm>
            <a:off x="0" y="0"/>
            <a:ext cx="5448300" cy="6857553"/>
          </a:xfrm>
          <a:prstGeom prst="rect">
            <a:avLst/>
          </a:prstGeom>
          <a:solidFill>
            <a:srgbClr val="FAFAF9"/>
          </a:solidFill>
          <a:ln>
            <a:noFill/>
          </a:ln>
        </p:spPr>
      </p:pic>
      <p:sp>
        <p:nvSpPr>
          <p:cNvPr id="1144" name="Google Shape;1144;p17"/>
          <p:cNvSpPr txBox="1"/>
          <p:nvPr>
            <p:ph type="title"/>
          </p:nvPr>
        </p:nvSpPr>
        <p:spPr>
          <a:xfrm>
            <a:off x="5703868" y="1520825"/>
            <a:ext cx="6116657" cy="1962173"/>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5000"/>
              <a:buFont typeface="Arial"/>
              <a:buNone/>
            </a:pPr>
            <a:r>
              <a:rPr lang="en-GB"/>
              <a:t>Configuration</a:t>
            </a:r>
            <a:endParaRPr/>
          </a:p>
        </p:txBody>
      </p:sp>
      <p:sp>
        <p:nvSpPr>
          <p:cNvPr id="1145" name="Google Shape;1145;p17"/>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8"/>
          <p:cNvSpPr txBox="1"/>
          <p:nvPr>
            <p:ph idx="1" type="body"/>
          </p:nvPr>
        </p:nvSpPr>
        <p:spPr>
          <a:xfrm>
            <a:off x="371478" y="1125538"/>
            <a:ext cx="3560773" cy="287337"/>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1600"/>
              </a:spcBef>
              <a:spcAft>
                <a:spcPts val="1600"/>
              </a:spcAft>
              <a:buClr>
                <a:schemeClr val="accent2"/>
              </a:buClr>
              <a:buSzPct val="100000"/>
              <a:buNone/>
            </a:pPr>
            <a:r>
              <a:t/>
            </a:r>
            <a:endParaRPr/>
          </a:p>
        </p:txBody>
      </p:sp>
      <p:sp>
        <p:nvSpPr>
          <p:cNvPr id="1151" name="Google Shape;1151;p18"/>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1152" name="Google Shape;1152;p18"/>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p>
            <a:pPr indent="0" lvl="0" marL="0" marR="0" rtl="0" algn="ctr">
              <a:lnSpc>
                <a:spcPct val="12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53" name="Google Shape;1153;p18"/>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Built-in</a:t>
            </a:r>
            <a:endParaRPr/>
          </a:p>
          <a:p>
            <a:pPr indent="-285750" lvl="0" marL="285750" rtl="0" algn="l">
              <a:lnSpc>
                <a:spcPct val="120000"/>
              </a:lnSpc>
              <a:spcBef>
                <a:spcPts val="0"/>
              </a:spcBef>
              <a:spcAft>
                <a:spcPts val="0"/>
              </a:spcAft>
              <a:buClr>
                <a:schemeClr val="dk1"/>
              </a:buClr>
              <a:buSzPts val="1400"/>
              <a:buChar char="•"/>
            </a:pPr>
            <a:r>
              <a:rPr lang="en-GB"/>
              <a:t>Other</a:t>
            </a:r>
            <a:endParaRPr/>
          </a:p>
        </p:txBody>
      </p:sp>
      <p:sp>
        <p:nvSpPr>
          <p:cNvPr id="1154" name="Google Shape;1154;p18"/>
          <p:cNvSpPr txBox="1"/>
          <p:nvPr>
            <p:ph type="title"/>
          </p:nvPr>
        </p:nvSpPr>
        <p:spPr>
          <a:xfrm>
            <a:off x="371478" y="1520825"/>
            <a:ext cx="3560773" cy="138863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000"/>
              <a:buFont typeface="Arial"/>
              <a:buNone/>
            </a:pPr>
            <a:r>
              <a:rPr lang="en-GB"/>
              <a:t>Backup</a:t>
            </a:r>
            <a:endParaRPr/>
          </a:p>
        </p:txBody>
      </p:sp>
      <p:pic>
        <p:nvPicPr>
          <p:cNvPr descr="Pile of carboard boxes" id="1155" name="Google Shape;1155;p18"/>
          <p:cNvPicPr preferRelativeResize="0"/>
          <p:nvPr/>
        </p:nvPicPr>
        <p:blipFill rotWithShape="1">
          <a:blip r:embed="rId3">
            <a:alphaModFix/>
          </a:blip>
          <a:srcRect b="0" l="0" r="0" t="0"/>
          <a:stretch/>
        </p:blipFill>
        <p:spPr>
          <a:xfrm>
            <a:off x="4187825" y="1125536"/>
            <a:ext cx="7667628" cy="511175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9"/>
          <p:cNvSpPr txBox="1"/>
          <p:nvPr>
            <p:ph idx="1" type="body"/>
          </p:nvPr>
        </p:nvSpPr>
        <p:spPr>
          <a:xfrm>
            <a:off x="5703868" y="1125538"/>
            <a:ext cx="6116658" cy="28733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161" name="Google Shape;1161;p19"/>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Management Requests</a:t>
            </a:r>
            <a:endParaRPr/>
          </a:p>
          <a:p>
            <a:pPr indent="-285750" lvl="0" marL="285750" rtl="0" algn="l">
              <a:lnSpc>
                <a:spcPct val="120000"/>
              </a:lnSpc>
              <a:spcBef>
                <a:spcPts val="0"/>
              </a:spcBef>
              <a:spcAft>
                <a:spcPts val="0"/>
              </a:spcAft>
              <a:buClr>
                <a:schemeClr val="dk1"/>
              </a:buClr>
              <a:buSzPts val="1400"/>
              <a:buChar char="•"/>
            </a:pPr>
            <a:r>
              <a:rPr lang="en-GB"/>
              <a:t>Adding new members</a:t>
            </a:r>
            <a:endParaRPr/>
          </a:p>
          <a:p>
            <a:pPr indent="-285750" lvl="0" marL="285750" rtl="0" algn="l">
              <a:lnSpc>
                <a:spcPct val="120000"/>
              </a:lnSpc>
              <a:spcBef>
                <a:spcPts val="0"/>
              </a:spcBef>
              <a:spcAft>
                <a:spcPts val="0"/>
              </a:spcAft>
              <a:buClr>
                <a:schemeClr val="dk1"/>
              </a:buClr>
              <a:buSzPts val="1400"/>
              <a:buChar char="•"/>
            </a:pPr>
            <a:r>
              <a:rPr lang="en-GB"/>
              <a:t>OS level admin (updates to OS and X-Road software)</a:t>
            </a:r>
            <a:endParaRPr/>
          </a:p>
        </p:txBody>
      </p:sp>
      <p:sp>
        <p:nvSpPr>
          <p:cNvPr id="1162" name="Google Shape;1162;p19"/>
          <p:cNvSpPr txBox="1"/>
          <p:nvPr>
            <p:ph type="title"/>
          </p:nvPr>
        </p:nvSpPr>
        <p:spPr>
          <a:xfrm>
            <a:off x="5703868" y="1519200"/>
            <a:ext cx="6116658" cy="6858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chemeClr val="dk1"/>
              </a:buClr>
              <a:buSzPct val="100000"/>
              <a:buFont typeface="Arial"/>
              <a:buNone/>
            </a:pPr>
            <a:r>
              <a:rPr lang="en-GB"/>
              <a:t>Central Server Administration</a:t>
            </a:r>
            <a:endParaRPr/>
          </a:p>
        </p:txBody>
      </p:sp>
      <p:pic>
        <p:nvPicPr>
          <p:cNvPr descr="Duster with feather head and wooden handle" id="1163" name="Google Shape;1163;p19"/>
          <p:cNvPicPr preferRelativeResize="0"/>
          <p:nvPr>
            <p:ph idx="3" type="pic"/>
          </p:nvPr>
        </p:nvPicPr>
        <p:blipFill rotWithShape="1">
          <a:blip r:embed="rId3">
            <a:alphaModFix/>
          </a:blip>
          <a:srcRect b="755" l="0" r="0" t="755"/>
          <a:stretch/>
        </p:blipFill>
        <p:spPr>
          <a:xfrm>
            <a:off x="0" y="0"/>
            <a:ext cx="5448300" cy="6857553"/>
          </a:xfrm>
          <a:prstGeom prst="rect">
            <a:avLst/>
          </a:prstGeom>
          <a:solidFill>
            <a:srgbClr val="FAFAF9"/>
          </a:solidFill>
          <a:ln>
            <a:noFill/>
          </a:ln>
        </p:spPr>
      </p:pic>
      <p:sp>
        <p:nvSpPr>
          <p:cNvPr id="1164" name="Google Shape;1164;p19"/>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2"/>
          <p:cNvSpPr txBox="1"/>
          <p:nvPr>
            <p:ph idx="1" type="body"/>
          </p:nvPr>
        </p:nvSpPr>
        <p:spPr>
          <a:xfrm>
            <a:off x="6964520" y="2025774"/>
            <a:ext cx="4861720" cy="5759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000"/>
              <a:buNone/>
            </a:pPr>
            <a:r>
              <a:rPr lang="en-GB"/>
              <a:t>X-Road Architecture</a:t>
            </a:r>
            <a:endParaRPr/>
          </a:p>
        </p:txBody>
      </p:sp>
      <p:sp>
        <p:nvSpPr>
          <p:cNvPr id="988" name="Google Shape;988;p2"/>
          <p:cNvSpPr txBox="1"/>
          <p:nvPr>
            <p:ph idx="2" type="body"/>
          </p:nvPr>
        </p:nvSpPr>
        <p:spPr>
          <a:xfrm>
            <a:off x="5704045" y="2025774"/>
            <a:ext cx="1039655" cy="575951"/>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2"/>
              </a:buClr>
              <a:buSzPts val="2000"/>
              <a:buNone/>
            </a:pPr>
            <a:r>
              <a:t/>
            </a:r>
            <a:endParaRPr/>
          </a:p>
        </p:txBody>
      </p:sp>
      <p:sp>
        <p:nvSpPr>
          <p:cNvPr id="989" name="Google Shape;989;p2"/>
          <p:cNvSpPr txBox="1"/>
          <p:nvPr>
            <p:ph idx="3" type="body"/>
          </p:nvPr>
        </p:nvSpPr>
        <p:spPr>
          <a:xfrm>
            <a:off x="6964519" y="2752887"/>
            <a:ext cx="4861720" cy="5759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000"/>
              <a:buNone/>
            </a:pPr>
            <a:r>
              <a:rPr lang="en-GB"/>
              <a:t>X-Road Setup</a:t>
            </a:r>
            <a:endParaRPr/>
          </a:p>
        </p:txBody>
      </p:sp>
      <p:sp>
        <p:nvSpPr>
          <p:cNvPr id="990" name="Google Shape;990;p2"/>
          <p:cNvSpPr txBox="1"/>
          <p:nvPr>
            <p:ph idx="4" type="body"/>
          </p:nvPr>
        </p:nvSpPr>
        <p:spPr>
          <a:xfrm>
            <a:off x="5704045" y="2752887"/>
            <a:ext cx="1039654" cy="575951"/>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2"/>
              </a:buClr>
              <a:buSzPts val="2000"/>
              <a:buNone/>
            </a:pPr>
            <a:r>
              <a:t/>
            </a:r>
            <a:endParaRPr/>
          </a:p>
        </p:txBody>
      </p:sp>
      <p:sp>
        <p:nvSpPr>
          <p:cNvPr id="991" name="Google Shape;991;p2"/>
          <p:cNvSpPr txBox="1"/>
          <p:nvPr>
            <p:ph idx="5" type="body"/>
          </p:nvPr>
        </p:nvSpPr>
        <p:spPr>
          <a:xfrm>
            <a:off x="6964519" y="3480000"/>
            <a:ext cx="4861720" cy="5759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000"/>
              <a:buNone/>
            </a:pPr>
            <a:r>
              <a:rPr lang="en-GB"/>
              <a:t>X-Road Configuration</a:t>
            </a:r>
            <a:endParaRPr/>
          </a:p>
        </p:txBody>
      </p:sp>
      <p:sp>
        <p:nvSpPr>
          <p:cNvPr id="992" name="Google Shape;992;p2"/>
          <p:cNvSpPr txBox="1"/>
          <p:nvPr>
            <p:ph idx="6" type="body"/>
          </p:nvPr>
        </p:nvSpPr>
        <p:spPr>
          <a:xfrm>
            <a:off x="5704045" y="3480000"/>
            <a:ext cx="1039654" cy="575951"/>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2"/>
              </a:buClr>
              <a:buSzPts val="2000"/>
              <a:buNone/>
            </a:pPr>
            <a:r>
              <a:t/>
            </a:r>
            <a:endParaRPr/>
          </a:p>
        </p:txBody>
      </p:sp>
      <p:sp>
        <p:nvSpPr>
          <p:cNvPr id="993" name="Google Shape;993;p2"/>
          <p:cNvSpPr txBox="1"/>
          <p:nvPr>
            <p:ph idx="7" type="body"/>
          </p:nvPr>
        </p:nvSpPr>
        <p:spPr>
          <a:xfrm>
            <a:off x="6964519" y="4207113"/>
            <a:ext cx="4861720" cy="5759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000"/>
              <a:buNone/>
            </a:pPr>
            <a:r>
              <a:t/>
            </a:r>
            <a:endParaRPr/>
          </a:p>
        </p:txBody>
      </p:sp>
      <p:sp>
        <p:nvSpPr>
          <p:cNvPr id="994" name="Google Shape;994;p2"/>
          <p:cNvSpPr txBox="1"/>
          <p:nvPr>
            <p:ph idx="8" type="body"/>
          </p:nvPr>
        </p:nvSpPr>
        <p:spPr>
          <a:xfrm>
            <a:off x="5704045" y="4207113"/>
            <a:ext cx="1039654" cy="575951"/>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2"/>
              </a:buClr>
              <a:buSzPts val="2000"/>
              <a:buNone/>
            </a:pPr>
            <a:r>
              <a:t/>
            </a:r>
            <a:endParaRPr/>
          </a:p>
        </p:txBody>
      </p:sp>
      <p:sp>
        <p:nvSpPr>
          <p:cNvPr id="995" name="Google Shape;995;p2"/>
          <p:cNvSpPr txBox="1"/>
          <p:nvPr>
            <p:ph idx="9" type="body"/>
          </p:nvPr>
        </p:nvSpPr>
        <p:spPr>
          <a:xfrm>
            <a:off x="6964519" y="4934225"/>
            <a:ext cx="4861720" cy="5759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000"/>
              <a:buNone/>
            </a:pPr>
            <a:r>
              <a:t/>
            </a:r>
            <a:endParaRPr/>
          </a:p>
        </p:txBody>
      </p:sp>
      <p:sp>
        <p:nvSpPr>
          <p:cNvPr id="996" name="Google Shape;996;p2"/>
          <p:cNvSpPr txBox="1"/>
          <p:nvPr>
            <p:ph idx="13" type="body"/>
          </p:nvPr>
        </p:nvSpPr>
        <p:spPr>
          <a:xfrm>
            <a:off x="5704045" y="4934225"/>
            <a:ext cx="1039654" cy="575951"/>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2"/>
              </a:buClr>
              <a:buSzPts val="2000"/>
              <a:buNone/>
            </a:pPr>
            <a:r>
              <a:t/>
            </a:r>
            <a:endParaRPr/>
          </a:p>
        </p:txBody>
      </p:sp>
      <p:sp>
        <p:nvSpPr>
          <p:cNvPr id="997" name="Google Shape;997;p2"/>
          <p:cNvSpPr txBox="1"/>
          <p:nvPr>
            <p:ph idx="14" type="body"/>
          </p:nvPr>
        </p:nvSpPr>
        <p:spPr>
          <a:xfrm>
            <a:off x="6964519" y="5661337"/>
            <a:ext cx="4861720" cy="5759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000"/>
              <a:buNone/>
            </a:pPr>
            <a:r>
              <a:t/>
            </a:r>
            <a:endParaRPr/>
          </a:p>
        </p:txBody>
      </p:sp>
      <p:sp>
        <p:nvSpPr>
          <p:cNvPr id="998" name="Google Shape;998;p2"/>
          <p:cNvSpPr txBox="1"/>
          <p:nvPr>
            <p:ph idx="15" type="body"/>
          </p:nvPr>
        </p:nvSpPr>
        <p:spPr>
          <a:xfrm>
            <a:off x="5704045" y="5661337"/>
            <a:ext cx="1039654" cy="575951"/>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2"/>
              </a:buClr>
              <a:buSzPts val="2000"/>
              <a:buNone/>
            </a:pPr>
            <a:r>
              <a:t/>
            </a:r>
            <a:endParaRPr/>
          </a:p>
        </p:txBody>
      </p:sp>
      <p:sp>
        <p:nvSpPr>
          <p:cNvPr id="999" name="Google Shape;999;p2"/>
          <p:cNvSpPr txBox="1"/>
          <p:nvPr>
            <p:ph type="title"/>
          </p:nvPr>
        </p:nvSpPr>
        <p:spPr>
          <a:xfrm>
            <a:off x="5704045" y="1089025"/>
            <a:ext cx="6122194" cy="7564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Agenda</a:t>
            </a:r>
            <a:endParaRPr/>
          </a:p>
        </p:txBody>
      </p:sp>
      <p:sp>
        <p:nvSpPr>
          <p:cNvPr id="1000" name="Google Shape;1000;p2"/>
          <p:cNvSpPr txBox="1"/>
          <p:nvPr>
            <p:ph idx="16" type="body"/>
          </p:nvPr>
        </p:nvSpPr>
        <p:spPr>
          <a:xfrm>
            <a:off x="381000" y="1496291"/>
            <a:ext cx="2296800" cy="474099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5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20"/>
          <p:cNvSpPr txBox="1"/>
          <p:nvPr>
            <p:ph idx="1" type="body"/>
          </p:nvPr>
        </p:nvSpPr>
        <p:spPr>
          <a:xfrm>
            <a:off x="5703868" y="1125538"/>
            <a:ext cx="6116658" cy="28733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170" name="Google Shape;1170;p20"/>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Consuming services does not require any admin.</a:t>
            </a:r>
            <a:endParaRPr/>
          </a:p>
          <a:p>
            <a:pPr indent="-285750" lvl="0" marL="285750" rtl="0" algn="l">
              <a:lnSpc>
                <a:spcPct val="120000"/>
              </a:lnSpc>
              <a:spcBef>
                <a:spcPts val="0"/>
              </a:spcBef>
              <a:spcAft>
                <a:spcPts val="0"/>
              </a:spcAft>
              <a:buClr>
                <a:schemeClr val="dk1"/>
              </a:buClr>
              <a:buSzPts val="1400"/>
              <a:buChar char="•"/>
            </a:pPr>
            <a:r>
              <a:rPr lang="en-GB"/>
              <a:t>Providing services requires access management.</a:t>
            </a:r>
            <a:endParaRPr/>
          </a:p>
          <a:p>
            <a:pPr indent="-285750" lvl="0" marL="285750" rtl="0" algn="l">
              <a:lnSpc>
                <a:spcPct val="120000"/>
              </a:lnSpc>
              <a:spcBef>
                <a:spcPts val="0"/>
              </a:spcBef>
              <a:spcAft>
                <a:spcPts val="0"/>
              </a:spcAft>
              <a:buClr>
                <a:schemeClr val="dk1"/>
              </a:buClr>
              <a:buSzPts val="1400"/>
              <a:buChar char="•"/>
            </a:pPr>
            <a:r>
              <a:rPr lang="en-GB"/>
              <a:t>OS level admin (OS updates, X-Road software updates).</a:t>
            </a:r>
            <a:endParaRPr/>
          </a:p>
          <a:p>
            <a:pPr indent="0" lvl="0" marL="0" rtl="0" algn="l">
              <a:lnSpc>
                <a:spcPct val="120000"/>
              </a:lnSpc>
              <a:spcBef>
                <a:spcPts val="500"/>
              </a:spcBef>
              <a:spcAft>
                <a:spcPts val="0"/>
              </a:spcAft>
              <a:buClr>
                <a:schemeClr val="dk1"/>
              </a:buClr>
              <a:buSzPts val="1400"/>
              <a:buNone/>
            </a:pPr>
            <a:r>
              <a:t/>
            </a:r>
            <a:endParaRPr/>
          </a:p>
        </p:txBody>
      </p:sp>
      <p:sp>
        <p:nvSpPr>
          <p:cNvPr id="1171" name="Google Shape;1171;p20"/>
          <p:cNvSpPr txBox="1"/>
          <p:nvPr>
            <p:ph type="title"/>
          </p:nvPr>
        </p:nvSpPr>
        <p:spPr>
          <a:xfrm>
            <a:off x="5703868" y="1519200"/>
            <a:ext cx="6116658" cy="6858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chemeClr val="dk1"/>
              </a:buClr>
              <a:buSzPct val="100000"/>
              <a:buFont typeface="Arial"/>
              <a:buNone/>
            </a:pPr>
            <a:r>
              <a:rPr lang="en-GB"/>
              <a:t>Security Server Administration</a:t>
            </a:r>
            <a:endParaRPr/>
          </a:p>
        </p:txBody>
      </p:sp>
      <p:pic>
        <p:nvPicPr>
          <p:cNvPr descr="Duster with feather head and wooden handle" id="1172" name="Google Shape;1172;p20"/>
          <p:cNvPicPr preferRelativeResize="0"/>
          <p:nvPr>
            <p:ph idx="3" type="pic"/>
          </p:nvPr>
        </p:nvPicPr>
        <p:blipFill rotWithShape="1">
          <a:blip r:embed="rId3">
            <a:alphaModFix/>
          </a:blip>
          <a:srcRect b="750" l="0" r="0" t="751"/>
          <a:stretch/>
        </p:blipFill>
        <p:spPr>
          <a:xfrm>
            <a:off x="0" y="0"/>
            <a:ext cx="5448300" cy="6857553"/>
          </a:xfrm>
          <a:prstGeom prst="rect">
            <a:avLst/>
          </a:prstGeom>
          <a:solidFill>
            <a:srgbClr val="FAFAF9"/>
          </a:solidFill>
          <a:ln>
            <a:noFill/>
          </a:ln>
        </p:spPr>
      </p:pic>
      <p:sp>
        <p:nvSpPr>
          <p:cNvPr id="1173" name="Google Shape;1173;p20"/>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21"/>
          <p:cNvSpPr txBox="1"/>
          <p:nvPr>
            <p:ph type="title"/>
          </p:nvPr>
        </p:nvSpPr>
        <p:spPr>
          <a:xfrm>
            <a:off x="371475" y="1125538"/>
            <a:ext cx="3560780" cy="511175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accent3"/>
              </a:buClr>
              <a:buSzPts val="3000"/>
              <a:buFont typeface="Arial"/>
              <a:buNone/>
            </a:pPr>
            <a:r>
              <a:rPr lang="en-GB"/>
              <a:t>Questions?</a:t>
            </a:r>
            <a:endParaRPr/>
          </a:p>
        </p:txBody>
      </p:sp>
      <p:pic>
        <p:nvPicPr>
          <p:cNvPr descr="Back of people's heads and raised hands at corporate presentation with speaker and whiteboard out of focus in background" id="1179" name="Google Shape;1179;p21"/>
          <p:cNvPicPr preferRelativeResize="0"/>
          <p:nvPr>
            <p:ph idx="1" type="body"/>
          </p:nvPr>
        </p:nvPicPr>
        <p:blipFill rotWithShape="1">
          <a:blip r:embed="rId3">
            <a:alphaModFix/>
          </a:blip>
          <a:srcRect b="0" l="0" r="0" t="0"/>
          <a:stretch/>
        </p:blipFill>
        <p:spPr>
          <a:xfrm>
            <a:off x="4769708" y="1520824"/>
            <a:ext cx="6676533" cy="4716463"/>
          </a:xfrm>
          <a:prstGeom prst="rect">
            <a:avLst/>
          </a:prstGeom>
          <a:noFill/>
          <a:ln>
            <a:noFill/>
          </a:ln>
        </p:spPr>
      </p:pic>
      <p:sp>
        <p:nvSpPr>
          <p:cNvPr id="1180" name="Google Shape;1180;p21"/>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22"/>
          <p:cNvSpPr txBox="1"/>
          <p:nvPr>
            <p:ph idx="1" type="body"/>
          </p:nvPr>
        </p:nvSpPr>
        <p:spPr>
          <a:xfrm>
            <a:off x="371478" y="1125538"/>
            <a:ext cx="3560773"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1187" name="Google Shape;1187;p22"/>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1188" name="Google Shape;1188;p22"/>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p>
            <a:pPr indent="0" lvl="0" marL="0" marR="0" rtl="0" algn="ctr">
              <a:lnSpc>
                <a:spcPct val="12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89" name="Google Shape;1189;p22"/>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15.11.2024: X-Road production setup</a:t>
            </a:r>
            <a:endParaRPr/>
          </a:p>
          <a:p>
            <a:pPr indent="-285750" lvl="0" marL="285750" rtl="0" algn="l">
              <a:lnSpc>
                <a:spcPct val="120000"/>
              </a:lnSpc>
              <a:spcBef>
                <a:spcPts val="500"/>
              </a:spcBef>
              <a:spcAft>
                <a:spcPts val="0"/>
              </a:spcAft>
              <a:buClr>
                <a:schemeClr val="dk1"/>
              </a:buClr>
              <a:buSzPts val="1400"/>
              <a:buChar char="•"/>
            </a:pPr>
            <a:r>
              <a:rPr lang="en-GB"/>
              <a:t>Nov 2024 – Jan 2025: Pilot integration preparation</a:t>
            </a:r>
            <a:endParaRPr/>
          </a:p>
          <a:p>
            <a:pPr indent="-285750" lvl="0" marL="285750" rtl="0" algn="l">
              <a:lnSpc>
                <a:spcPct val="120000"/>
              </a:lnSpc>
              <a:spcBef>
                <a:spcPts val="500"/>
              </a:spcBef>
              <a:spcAft>
                <a:spcPts val="0"/>
              </a:spcAft>
              <a:buClr>
                <a:schemeClr val="dk1"/>
              </a:buClr>
              <a:buSzPts val="1400"/>
              <a:buChar char="•"/>
            </a:pPr>
            <a:r>
              <a:rPr lang="en-GB"/>
              <a:t>Feb 2025 – specific training courses</a:t>
            </a:r>
            <a:endParaRPr/>
          </a:p>
          <a:p>
            <a:pPr indent="-285750" lvl="0" marL="285750" rtl="0" algn="l">
              <a:lnSpc>
                <a:spcPct val="120000"/>
              </a:lnSpc>
              <a:spcBef>
                <a:spcPts val="500"/>
              </a:spcBef>
              <a:spcAft>
                <a:spcPts val="0"/>
              </a:spcAft>
              <a:buClr>
                <a:schemeClr val="dk1"/>
              </a:buClr>
              <a:buSzPts val="1400"/>
              <a:buChar char="•"/>
            </a:pPr>
            <a:r>
              <a:rPr lang="en-GB"/>
              <a:t>Spring 2025 – assistance to pilot integration implementation</a:t>
            </a:r>
            <a:endParaRPr/>
          </a:p>
        </p:txBody>
      </p:sp>
      <p:sp>
        <p:nvSpPr>
          <p:cNvPr id="1190" name="Google Shape;1190;p22"/>
          <p:cNvSpPr txBox="1"/>
          <p:nvPr>
            <p:ph type="title"/>
          </p:nvPr>
        </p:nvSpPr>
        <p:spPr>
          <a:xfrm>
            <a:off x="371478" y="1520825"/>
            <a:ext cx="3560773" cy="138863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Next Steps</a:t>
            </a:r>
            <a:endParaRPr/>
          </a:p>
        </p:txBody>
      </p:sp>
      <p:sp>
        <p:nvSpPr>
          <p:cNvPr id="1191" name="Google Shape;1191;p2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descr="Empty road with rocky cliffs on the side" id="1192" name="Google Shape;1192;p22"/>
          <p:cNvPicPr preferRelativeResize="0"/>
          <p:nvPr/>
        </p:nvPicPr>
        <p:blipFill rotWithShape="1">
          <a:blip r:embed="rId3">
            <a:alphaModFix/>
          </a:blip>
          <a:srcRect b="0" l="0" r="0" t="0"/>
          <a:stretch/>
        </p:blipFill>
        <p:spPr>
          <a:xfrm>
            <a:off x="4187825" y="1166208"/>
            <a:ext cx="7772400" cy="50710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23"/>
          <p:cNvSpPr txBox="1"/>
          <p:nvPr>
            <p:ph idx="1" type="body"/>
          </p:nvPr>
        </p:nvSpPr>
        <p:spPr>
          <a:xfrm>
            <a:off x="371475" y="3429000"/>
            <a:ext cx="5724922" cy="283760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5000"/>
              <a:buNone/>
            </a:pPr>
            <a:r>
              <a:rPr lang="en-GB"/>
              <a:t>Thank you!</a:t>
            </a:r>
            <a:endParaRPr/>
          </a:p>
        </p:txBody>
      </p:sp>
      <p:sp>
        <p:nvSpPr>
          <p:cNvPr id="1198" name="Google Shape;1198;p2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199" name="Google Shape;1199;p23"/>
          <p:cNvSpPr txBox="1"/>
          <p:nvPr>
            <p:ph idx="2" type="body"/>
          </p:nvPr>
        </p:nvSpPr>
        <p:spPr>
          <a:xfrm>
            <a:off x="371476" y="6316969"/>
            <a:ext cx="5724126" cy="397596"/>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rgbClr val="3AFF3D"/>
              </a:buClr>
              <a:buSzPts val="1000"/>
              <a:buNone/>
            </a:pPr>
            <a:r>
              <a:t/>
            </a:r>
            <a:endParaRPr/>
          </a:p>
        </p:txBody>
      </p:sp>
      <p:sp>
        <p:nvSpPr>
          <p:cNvPr id="1200" name="Google Shape;1200;p23"/>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lt1"/>
              </a:buClr>
              <a:buSzPts val="1400"/>
              <a:buFont typeface="Arial"/>
              <a:buNone/>
            </a:pPr>
            <a:r>
              <a:rPr lang="en-GB"/>
              <a:t>See you in February!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3"/>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Data Exchange</a:t>
            </a:r>
            <a:endParaRPr/>
          </a:p>
        </p:txBody>
      </p:sp>
      <p:sp>
        <p:nvSpPr>
          <p:cNvPr id="1007" name="Google Shape;1007;p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pSp>
        <p:nvGrpSpPr>
          <p:cNvPr id="1008" name="Google Shape;1008;p3"/>
          <p:cNvGrpSpPr/>
          <p:nvPr/>
        </p:nvGrpSpPr>
        <p:grpSpPr>
          <a:xfrm>
            <a:off x="1315478" y="1520825"/>
            <a:ext cx="9384053" cy="4600721"/>
            <a:chOff x="926595" y="1430034"/>
            <a:chExt cx="6993875" cy="3428888"/>
          </a:xfrm>
        </p:grpSpPr>
        <p:sp>
          <p:nvSpPr>
            <p:cNvPr id="1009" name="Google Shape;1009;p3"/>
            <p:cNvSpPr/>
            <p:nvPr/>
          </p:nvSpPr>
          <p:spPr>
            <a:xfrm>
              <a:off x="1223628" y="2895786"/>
              <a:ext cx="1242300" cy="1087800"/>
            </a:xfrm>
            <a:prstGeom prst="roundRect">
              <a:avLst>
                <a:gd fmla="val 16667" name="adj"/>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Information System</a:t>
              </a:r>
              <a:endParaRPr sz="1100">
                <a:solidFill>
                  <a:schemeClr val="dk1"/>
                </a:solidFill>
                <a:latin typeface="Arial"/>
                <a:ea typeface="Arial"/>
                <a:cs typeface="Arial"/>
                <a:sym typeface="Arial"/>
              </a:endParaRPr>
            </a:p>
          </p:txBody>
        </p:sp>
        <p:sp>
          <p:nvSpPr>
            <p:cNvPr id="1010" name="Google Shape;1010;p3"/>
            <p:cNvSpPr/>
            <p:nvPr/>
          </p:nvSpPr>
          <p:spPr>
            <a:xfrm>
              <a:off x="926595" y="1430034"/>
              <a:ext cx="1836300" cy="2977800"/>
            </a:xfrm>
            <a:prstGeom prst="roundRect">
              <a:avLst>
                <a:gd fmla="val 16667" name="adj"/>
              </a:avLst>
            </a:prstGeom>
            <a:noFill/>
            <a:ln cap="flat" cmpd="sng" w="9525">
              <a:solidFill>
                <a:srgbClr val="38595A"/>
              </a:solidFill>
              <a:prstDash val="solid"/>
              <a:round/>
              <a:headEnd len="sm" w="sm" type="none"/>
              <a:tailEnd len="sm" w="sm" type="none"/>
            </a:ln>
          </p:spPr>
          <p:txBody>
            <a:bodyPr anchorCtr="0" anchor="b" bIns="34275" lIns="68575" spcFirstLastPara="1" rIns="68575" wrap="square" tIns="34275">
              <a:noAutofit/>
            </a:bodyPr>
            <a:lstStyle/>
            <a:p>
              <a:pPr indent="0" lvl="0" marL="0" marR="0" rtl="0" algn="ctr">
                <a:spcBef>
                  <a:spcPts val="0"/>
                </a:spcBef>
                <a:spcAft>
                  <a:spcPts val="0"/>
                </a:spcAft>
                <a:buClr>
                  <a:srgbClr val="38595A"/>
                </a:buClr>
                <a:buSzPts val="1400"/>
                <a:buFont typeface="Calibri"/>
                <a:buNone/>
              </a:pPr>
              <a:r>
                <a:rPr b="0" i="0" lang="en-GB" sz="1400" u="none" cap="none" strike="noStrike">
                  <a:solidFill>
                    <a:srgbClr val="38595A"/>
                  </a:solidFill>
                  <a:latin typeface="Calibri"/>
                  <a:ea typeface="Calibri"/>
                  <a:cs typeface="Calibri"/>
                  <a:sym typeface="Calibri"/>
                </a:rPr>
                <a:t>Organisation A, B, ...</a:t>
              </a:r>
              <a:endParaRPr sz="1100">
                <a:solidFill>
                  <a:srgbClr val="38595A"/>
                </a:solidFill>
                <a:latin typeface="Arial"/>
                <a:ea typeface="Arial"/>
                <a:cs typeface="Arial"/>
                <a:sym typeface="Arial"/>
              </a:endParaRPr>
            </a:p>
          </p:txBody>
        </p:sp>
        <p:sp>
          <p:nvSpPr>
            <p:cNvPr id="1011" name="Google Shape;1011;p3"/>
            <p:cNvSpPr/>
            <p:nvPr/>
          </p:nvSpPr>
          <p:spPr>
            <a:xfrm>
              <a:off x="6381202" y="2895786"/>
              <a:ext cx="1242300" cy="1087800"/>
            </a:xfrm>
            <a:prstGeom prst="roundRect">
              <a:avLst>
                <a:gd fmla="val 16667" name="adj"/>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Information System</a:t>
              </a:r>
              <a:endParaRPr sz="1100">
                <a:solidFill>
                  <a:schemeClr val="dk1"/>
                </a:solidFill>
                <a:latin typeface="Arial"/>
                <a:ea typeface="Arial"/>
                <a:cs typeface="Arial"/>
                <a:sym typeface="Arial"/>
              </a:endParaRPr>
            </a:p>
          </p:txBody>
        </p:sp>
        <p:sp>
          <p:nvSpPr>
            <p:cNvPr id="1012" name="Google Shape;1012;p3"/>
            <p:cNvSpPr/>
            <p:nvPr/>
          </p:nvSpPr>
          <p:spPr>
            <a:xfrm>
              <a:off x="6084170" y="1430034"/>
              <a:ext cx="1836300" cy="2977800"/>
            </a:xfrm>
            <a:prstGeom prst="roundRect">
              <a:avLst>
                <a:gd fmla="val 16667" name="adj"/>
              </a:avLst>
            </a:prstGeom>
            <a:noFill/>
            <a:ln cap="flat" cmpd="sng" w="9525">
              <a:solidFill>
                <a:srgbClr val="38595A"/>
              </a:solidFill>
              <a:prstDash val="solid"/>
              <a:round/>
              <a:headEnd len="sm" w="sm" type="none"/>
              <a:tailEnd len="sm" w="sm" type="none"/>
            </a:ln>
          </p:spPr>
          <p:txBody>
            <a:bodyPr anchorCtr="0" anchor="b" bIns="34275" lIns="68575" spcFirstLastPara="1" rIns="68575" wrap="square" tIns="34275">
              <a:noAutofit/>
            </a:bodyPr>
            <a:lstStyle/>
            <a:p>
              <a:pPr indent="0" lvl="0" marL="0" marR="0" rtl="0" algn="ctr">
                <a:spcBef>
                  <a:spcPts val="0"/>
                </a:spcBef>
                <a:spcAft>
                  <a:spcPts val="0"/>
                </a:spcAft>
                <a:buClr>
                  <a:srgbClr val="38595A"/>
                </a:buClr>
                <a:buSzPts val="1400"/>
                <a:buFont typeface="Calibri"/>
                <a:buNone/>
              </a:pPr>
              <a:r>
                <a:rPr b="0" i="0" lang="en-GB" sz="1400" u="none" cap="none" strike="noStrike">
                  <a:solidFill>
                    <a:srgbClr val="38595A"/>
                  </a:solidFill>
                  <a:latin typeface="Calibri"/>
                  <a:ea typeface="Calibri"/>
                  <a:cs typeface="Calibri"/>
                  <a:sym typeface="Calibri"/>
                </a:rPr>
                <a:t>Organisation A, B, ...</a:t>
              </a:r>
              <a:endParaRPr sz="1100">
                <a:solidFill>
                  <a:srgbClr val="38595A"/>
                </a:solidFill>
                <a:latin typeface="Arial"/>
                <a:ea typeface="Arial"/>
                <a:cs typeface="Arial"/>
                <a:sym typeface="Arial"/>
              </a:endParaRPr>
            </a:p>
          </p:txBody>
        </p:sp>
        <p:sp>
          <p:nvSpPr>
            <p:cNvPr id="1013" name="Google Shape;1013;p3"/>
            <p:cNvSpPr/>
            <p:nvPr/>
          </p:nvSpPr>
          <p:spPr>
            <a:xfrm>
              <a:off x="2465766" y="1846100"/>
              <a:ext cx="3915600" cy="803400"/>
            </a:xfrm>
            <a:prstGeom prst="leftRightArrow">
              <a:avLst>
                <a:gd fmla="val 47090" name="adj1"/>
                <a:gd fmla="val 23322" name="adj2"/>
              </a:avLst>
            </a:prstGeom>
            <a:gradFill>
              <a:gsLst>
                <a:gs pos="0">
                  <a:srgbClr val="B4D4A5"/>
                </a:gs>
                <a:gs pos="50000">
                  <a:srgbClr val="A8CD97"/>
                </a:gs>
                <a:gs pos="100000">
                  <a:srgbClr val="9BC985"/>
                </a:gs>
              </a:gsLst>
              <a:lin ang="5400012" scaled="0"/>
            </a:gradFill>
            <a:ln cap="flat" cmpd="sng" w="9525">
              <a:solidFill>
                <a:srgbClr val="AACE9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rPr b="0" i="0" lang="en-GB" sz="1400" u="none" cap="none" strike="noStrike">
                  <a:solidFill>
                    <a:schemeClr val="dk1"/>
                  </a:solidFill>
                  <a:latin typeface="Calibri"/>
                  <a:ea typeface="Calibri"/>
                  <a:cs typeface="Calibri"/>
                  <a:sym typeface="Calibri"/>
                </a:rPr>
                <a:t>Secure Exchange of Data</a:t>
              </a:r>
              <a:endParaRPr sz="1100">
                <a:solidFill>
                  <a:schemeClr val="dk1"/>
                </a:solidFill>
                <a:latin typeface="Arial"/>
                <a:ea typeface="Arial"/>
                <a:cs typeface="Arial"/>
                <a:sym typeface="Arial"/>
              </a:endParaRPr>
            </a:p>
          </p:txBody>
        </p:sp>
        <p:sp>
          <p:nvSpPr>
            <p:cNvPr id="1014" name="Google Shape;1014;p3"/>
            <p:cNvSpPr/>
            <p:nvPr/>
          </p:nvSpPr>
          <p:spPr>
            <a:xfrm>
              <a:off x="1277634" y="1761660"/>
              <a:ext cx="1134300" cy="887700"/>
            </a:xfrm>
            <a:prstGeom prst="round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Security Server</a:t>
              </a:r>
              <a:endParaRPr sz="1100">
                <a:solidFill>
                  <a:schemeClr val="dk1"/>
                </a:solidFill>
                <a:latin typeface="Arial"/>
                <a:ea typeface="Arial"/>
                <a:cs typeface="Arial"/>
                <a:sym typeface="Arial"/>
              </a:endParaRPr>
            </a:p>
          </p:txBody>
        </p:sp>
        <p:sp>
          <p:nvSpPr>
            <p:cNvPr id="1015" name="Google Shape;1015;p3"/>
            <p:cNvSpPr/>
            <p:nvPr/>
          </p:nvSpPr>
          <p:spPr>
            <a:xfrm>
              <a:off x="6435208" y="1768340"/>
              <a:ext cx="1134300" cy="887700"/>
            </a:xfrm>
            <a:prstGeom prst="round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Security Server</a:t>
              </a:r>
              <a:endParaRPr sz="1100">
                <a:solidFill>
                  <a:schemeClr val="dk1"/>
                </a:solidFill>
                <a:latin typeface="Arial"/>
                <a:ea typeface="Arial"/>
                <a:cs typeface="Arial"/>
                <a:sym typeface="Arial"/>
              </a:endParaRPr>
            </a:p>
          </p:txBody>
        </p:sp>
        <p:cxnSp>
          <p:nvCxnSpPr>
            <p:cNvPr id="1016" name="Google Shape;1016;p3"/>
            <p:cNvCxnSpPr>
              <a:stCxn id="1009" idx="0"/>
              <a:endCxn id="1014" idx="2"/>
            </p:cNvCxnSpPr>
            <p:nvPr/>
          </p:nvCxnSpPr>
          <p:spPr>
            <a:xfrm rot="10800000">
              <a:off x="1844778" y="2649486"/>
              <a:ext cx="0" cy="246300"/>
            </a:xfrm>
            <a:prstGeom prst="straightConnector1">
              <a:avLst/>
            </a:prstGeom>
            <a:noFill/>
            <a:ln cap="flat" cmpd="sng" w="9525">
              <a:solidFill>
                <a:schemeClr val="accent1"/>
              </a:solidFill>
              <a:prstDash val="solid"/>
              <a:miter lim="800000"/>
              <a:headEnd len="lg" w="lg" type="stealth"/>
              <a:tailEnd len="lg" w="lg" type="stealth"/>
            </a:ln>
          </p:spPr>
        </p:cxnSp>
        <p:cxnSp>
          <p:nvCxnSpPr>
            <p:cNvPr id="1017" name="Google Shape;1017;p3"/>
            <p:cNvCxnSpPr>
              <a:stCxn id="1011" idx="0"/>
              <a:endCxn id="1015" idx="2"/>
            </p:cNvCxnSpPr>
            <p:nvPr/>
          </p:nvCxnSpPr>
          <p:spPr>
            <a:xfrm rot="10800000">
              <a:off x="7002352" y="2656086"/>
              <a:ext cx="0" cy="239700"/>
            </a:xfrm>
            <a:prstGeom prst="straightConnector1">
              <a:avLst/>
            </a:prstGeom>
            <a:noFill/>
            <a:ln cap="flat" cmpd="sng" w="9525">
              <a:solidFill>
                <a:schemeClr val="accent1"/>
              </a:solidFill>
              <a:prstDash val="solid"/>
              <a:miter lim="800000"/>
              <a:headEnd len="lg" w="lg" type="stealth"/>
              <a:tailEnd len="lg" w="lg" type="stealth"/>
            </a:ln>
          </p:spPr>
        </p:cxnSp>
        <p:sp>
          <p:nvSpPr>
            <p:cNvPr id="1018" name="Google Shape;1018;p3"/>
            <p:cNvSpPr/>
            <p:nvPr/>
          </p:nvSpPr>
          <p:spPr>
            <a:xfrm>
              <a:off x="3505382" y="3174422"/>
              <a:ext cx="1836300" cy="1684500"/>
            </a:xfrm>
            <a:prstGeom prst="roundRect">
              <a:avLst>
                <a:gd fmla="val 16667" name="adj"/>
              </a:avLst>
            </a:prstGeom>
            <a:noFill/>
            <a:ln cap="flat" cmpd="sng" w="9525">
              <a:solidFill>
                <a:srgbClr val="38595A"/>
              </a:solidFill>
              <a:prstDash val="solid"/>
              <a:round/>
              <a:headEnd len="sm" w="sm" type="none"/>
              <a:tailEnd len="sm" w="sm" type="none"/>
            </a:ln>
          </p:spPr>
          <p:txBody>
            <a:bodyPr anchorCtr="0" anchor="b" bIns="34275" lIns="68575" spcFirstLastPara="1" rIns="68575" wrap="square" tIns="34275">
              <a:noAutofit/>
            </a:bodyPr>
            <a:lstStyle/>
            <a:p>
              <a:pPr indent="0" lvl="0" marL="0" marR="0" rtl="0" algn="ctr">
                <a:spcBef>
                  <a:spcPts val="0"/>
                </a:spcBef>
                <a:spcAft>
                  <a:spcPts val="0"/>
                </a:spcAft>
                <a:buClr>
                  <a:srgbClr val="38595A"/>
                </a:buClr>
                <a:buSzPts val="1400"/>
                <a:buFont typeface="Calibri"/>
                <a:buNone/>
              </a:pPr>
              <a:r>
                <a:rPr b="0" i="0" lang="en-GB" sz="1400" u="none" cap="none" strike="noStrike">
                  <a:solidFill>
                    <a:srgbClr val="38595A"/>
                  </a:solidFill>
                  <a:latin typeface="Calibri"/>
                  <a:ea typeface="Calibri"/>
                  <a:cs typeface="Calibri"/>
                  <a:sym typeface="Calibri"/>
                </a:rPr>
                <a:t>Operator</a:t>
              </a:r>
              <a:endParaRPr sz="1100">
                <a:solidFill>
                  <a:srgbClr val="38595A"/>
                </a:solidFill>
                <a:latin typeface="Arial"/>
                <a:ea typeface="Arial"/>
                <a:cs typeface="Arial"/>
                <a:sym typeface="Arial"/>
              </a:endParaRPr>
            </a:p>
          </p:txBody>
        </p:sp>
        <p:sp>
          <p:nvSpPr>
            <p:cNvPr id="1019" name="Google Shape;1019;p3"/>
            <p:cNvSpPr/>
            <p:nvPr/>
          </p:nvSpPr>
          <p:spPr>
            <a:xfrm>
              <a:off x="3819628" y="3320244"/>
              <a:ext cx="1242300" cy="1087800"/>
            </a:xfrm>
            <a:prstGeom prst="round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X-Road Central Components</a:t>
              </a:r>
              <a:endParaRPr sz="11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4"/>
          <p:cNvSpPr txBox="1"/>
          <p:nvPr>
            <p:ph idx="1" type="body"/>
          </p:nvPr>
        </p:nvSpPr>
        <p:spPr>
          <a:xfrm>
            <a:off x="371476" y="1125538"/>
            <a:ext cx="3560782"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025" name="Google Shape;1025;p4"/>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rPr lang="en-GB"/>
              <a:t>X-road.global / niis.org</a:t>
            </a:r>
            <a:endParaRPr/>
          </a:p>
        </p:txBody>
      </p:sp>
      <p:sp>
        <p:nvSpPr>
          <p:cNvPr id="1026" name="Google Shape;1026;p4"/>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Central Server</a:t>
            </a:r>
            <a:endParaRPr/>
          </a:p>
          <a:p>
            <a:pPr indent="-285750" lvl="0" marL="285750" rtl="0" algn="l">
              <a:lnSpc>
                <a:spcPct val="120000"/>
              </a:lnSpc>
              <a:spcBef>
                <a:spcPts val="500"/>
              </a:spcBef>
              <a:spcAft>
                <a:spcPts val="0"/>
              </a:spcAft>
              <a:buClr>
                <a:schemeClr val="dk1"/>
              </a:buClr>
              <a:buSzPts val="1400"/>
              <a:buChar char="•"/>
            </a:pPr>
            <a:r>
              <a:rPr lang="en-GB"/>
              <a:t>Security Server</a:t>
            </a:r>
            <a:endParaRPr/>
          </a:p>
          <a:p>
            <a:pPr indent="-285750" lvl="0" marL="285750" rtl="0" algn="l">
              <a:lnSpc>
                <a:spcPct val="120000"/>
              </a:lnSpc>
              <a:spcBef>
                <a:spcPts val="500"/>
              </a:spcBef>
              <a:spcAft>
                <a:spcPts val="0"/>
              </a:spcAft>
              <a:buClr>
                <a:schemeClr val="dk1"/>
              </a:buClr>
              <a:buSzPts val="1400"/>
              <a:buChar char="•"/>
            </a:pPr>
            <a:r>
              <a:rPr lang="en-GB"/>
              <a:t>Timestamping Authority</a:t>
            </a:r>
            <a:endParaRPr/>
          </a:p>
          <a:p>
            <a:pPr indent="-285750" lvl="0" marL="285750" rtl="0" algn="l">
              <a:lnSpc>
                <a:spcPct val="120000"/>
              </a:lnSpc>
              <a:spcBef>
                <a:spcPts val="500"/>
              </a:spcBef>
              <a:spcAft>
                <a:spcPts val="0"/>
              </a:spcAft>
              <a:buClr>
                <a:schemeClr val="dk1"/>
              </a:buClr>
              <a:buSzPts val="1400"/>
              <a:buChar char="•"/>
            </a:pPr>
            <a:r>
              <a:rPr lang="en-GB"/>
              <a:t>Certification Authority</a:t>
            </a:r>
            <a:endParaRPr/>
          </a:p>
        </p:txBody>
      </p:sp>
      <p:sp>
        <p:nvSpPr>
          <p:cNvPr id="1027" name="Google Shape;1027;p4"/>
          <p:cNvSpPr txBox="1"/>
          <p:nvPr>
            <p:ph type="title"/>
          </p:nvPr>
        </p:nvSpPr>
        <p:spPr>
          <a:xfrm>
            <a:off x="371476" y="1520825"/>
            <a:ext cx="3560782" cy="1319357"/>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Clr>
                <a:schemeClr val="dk1"/>
              </a:buClr>
              <a:buSzPct val="100000"/>
              <a:buFont typeface="Arial"/>
              <a:buNone/>
            </a:pPr>
            <a:r>
              <a:rPr lang="en-GB"/>
              <a:t>Main Components of X-Road ecosystem</a:t>
            </a:r>
            <a:endParaRPr/>
          </a:p>
        </p:txBody>
      </p:sp>
      <p:pic>
        <p:nvPicPr>
          <p:cNvPr id="1028" name="Google Shape;1028;p4"/>
          <p:cNvPicPr preferRelativeResize="0"/>
          <p:nvPr>
            <p:ph idx="3" type="pic"/>
          </p:nvPr>
        </p:nvPicPr>
        <p:blipFill rotWithShape="1">
          <a:blip r:embed="rId3">
            <a:alphaModFix/>
          </a:blip>
          <a:srcRect b="261" l="7373" r="0" t="2317"/>
          <a:stretch/>
        </p:blipFill>
        <p:spPr>
          <a:xfrm>
            <a:off x="4187824" y="1125538"/>
            <a:ext cx="7632701" cy="5098107"/>
          </a:xfrm>
          <a:prstGeom prst="rect">
            <a:avLst/>
          </a:prstGeom>
          <a:noFill/>
          <a:ln>
            <a:noFill/>
          </a:ln>
        </p:spPr>
      </p:pic>
      <p:sp>
        <p:nvSpPr>
          <p:cNvPr id="1029" name="Google Shape;1029;p4"/>
          <p:cNvSpPr/>
          <p:nvPr/>
        </p:nvSpPr>
        <p:spPr>
          <a:xfrm>
            <a:off x="4187824" y="1125538"/>
            <a:ext cx="1786256" cy="2873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5"/>
          <p:cNvSpPr txBox="1"/>
          <p:nvPr>
            <p:ph idx="1" type="body"/>
          </p:nvPr>
        </p:nvSpPr>
        <p:spPr>
          <a:xfrm>
            <a:off x="8256588" y="1125538"/>
            <a:ext cx="3563937"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1600"/>
              </a:spcBef>
              <a:spcAft>
                <a:spcPts val="1600"/>
              </a:spcAft>
              <a:buClr>
                <a:schemeClr val="accent2"/>
              </a:buClr>
              <a:buSzPct val="100000"/>
              <a:buNone/>
            </a:pPr>
            <a:r>
              <a:t/>
            </a:r>
            <a:endParaRPr/>
          </a:p>
        </p:txBody>
      </p:sp>
      <p:sp>
        <p:nvSpPr>
          <p:cNvPr id="1035" name="Google Shape;1035;p5"/>
          <p:cNvSpPr txBox="1"/>
          <p:nvPr>
            <p:ph idx="2" type="body"/>
          </p:nvPr>
        </p:nvSpPr>
        <p:spPr>
          <a:xfrm>
            <a:off x="371474" y="6251576"/>
            <a:ext cx="7632695" cy="301624"/>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rPr lang="en-GB"/>
              <a:t>X-road.global / niis.org</a:t>
            </a:r>
            <a:endParaRPr/>
          </a:p>
        </p:txBody>
      </p:sp>
      <p:sp>
        <p:nvSpPr>
          <p:cNvPr id="1036" name="Google Shape;1036;p5"/>
          <p:cNvSpPr txBox="1"/>
          <p:nvPr>
            <p:ph idx="4" type="body"/>
          </p:nvPr>
        </p:nvSpPr>
        <p:spPr>
          <a:xfrm>
            <a:off x="8256588" y="2997288"/>
            <a:ext cx="3563937"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Members</a:t>
            </a:r>
            <a:endParaRPr/>
          </a:p>
          <a:p>
            <a:pPr indent="-285750" lvl="0" marL="285750" rtl="0" algn="l">
              <a:lnSpc>
                <a:spcPct val="120000"/>
              </a:lnSpc>
              <a:spcBef>
                <a:spcPts val="500"/>
              </a:spcBef>
              <a:spcAft>
                <a:spcPts val="0"/>
              </a:spcAft>
              <a:buClr>
                <a:schemeClr val="dk1"/>
              </a:buClr>
              <a:buSzPts val="1400"/>
              <a:buChar char="•"/>
            </a:pPr>
            <a:r>
              <a:rPr lang="en-GB"/>
              <a:t>Security Servers list</a:t>
            </a:r>
            <a:endParaRPr/>
          </a:p>
          <a:p>
            <a:pPr indent="-285750" lvl="0" marL="285750" rtl="0" algn="l">
              <a:lnSpc>
                <a:spcPct val="120000"/>
              </a:lnSpc>
              <a:spcBef>
                <a:spcPts val="500"/>
              </a:spcBef>
              <a:spcAft>
                <a:spcPts val="0"/>
              </a:spcAft>
              <a:buClr>
                <a:schemeClr val="dk1"/>
              </a:buClr>
              <a:buSzPts val="1400"/>
              <a:buChar char="•"/>
            </a:pPr>
            <a:r>
              <a:rPr lang="en-GB"/>
              <a:t>PKI settings</a:t>
            </a:r>
            <a:endParaRPr/>
          </a:p>
          <a:p>
            <a:pPr indent="-285750" lvl="0" marL="285750" rtl="0" algn="l">
              <a:lnSpc>
                <a:spcPct val="120000"/>
              </a:lnSpc>
              <a:spcBef>
                <a:spcPts val="500"/>
              </a:spcBef>
              <a:spcAft>
                <a:spcPts val="0"/>
              </a:spcAft>
              <a:buClr>
                <a:schemeClr val="dk1"/>
              </a:buClr>
              <a:buSzPts val="1400"/>
              <a:buChar char="•"/>
            </a:pPr>
            <a:r>
              <a:rPr lang="en-GB"/>
              <a:t>Phonebook</a:t>
            </a:r>
            <a:endParaRPr/>
          </a:p>
        </p:txBody>
      </p:sp>
      <p:sp>
        <p:nvSpPr>
          <p:cNvPr id="1037" name="Google Shape;1037;p5"/>
          <p:cNvSpPr txBox="1"/>
          <p:nvPr>
            <p:ph type="title"/>
          </p:nvPr>
        </p:nvSpPr>
        <p:spPr>
          <a:xfrm>
            <a:off x="8256588" y="1520825"/>
            <a:ext cx="3563936" cy="138863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Function of the X-Road Center</a:t>
            </a:r>
            <a:endParaRPr/>
          </a:p>
        </p:txBody>
      </p:sp>
      <p:pic>
        <p:nvPicPr>
          <p:cNvPr id="1038" name="Google Shape;1038;p5"/>
          <p:cNvPicPr preferRelativeResize="0"/>
          <p:nvPr>
            <p:ph idx="3" type="pic"/>
          </p:nvPr>
        </p:nvPicPr>
        <p:blipFill rotWithShape="1">
          <a:blip r:embed="rId3">
            <a:alphaModFix/>
          </a:blip>
          <a:srcRect b="-16157" l="42" r="1142" t="7775"/>
          <a:stretch/>
        </p:blipFill>
        <p:spPr>
          <a:xfrm>
            <a:off x="371475" y="1125538"/>
            <a:ext cx="7632700" cy="51117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6"/>
          <p:cNvSpPr txBox="1"/>
          <p:nvPr>
            <p:ph idx="1" type="body"/>
          </p:nvPr>
        </p:nvSpPr>
        <p:spPr>
          <a:xfrm>
            <a:off x="8256588" y="1125538"/>
            <a:ext cx="3563937"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1044" name="Google Shape;1044;p6"/>
          <p:cNvSpPr txBox="1"/>
          <p:nvPr>
            <p:ph idx="2" type="body"/>
          </p:nvPr>
        </p:nvSpPr>
        <p:spPr>
          <a:xfrm>
            <a:off x="371474" y="6251576"/>
            <a:ext cx="7632695" cy="301624"/>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1045" name="Google Shape;1045;p6"/>
          <p:cNvSpPr txBox="1"/>
          <p:nvPr>
            <p:ph idx="4" type="body"/>
          </p:nvPr>
        </p:nvSpPr>
        <p:spPr>
          <a:xfrm>
            <a:off x="8256588" y="2997288"/>
            <a:ext cx="3563937"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Secure connection between two members</a:t>
            </a:r>
            <a:endParaRPr/>
          </a:p>
          <a:p>
            <a:pPr indent="-285750" lvl="0" marL="285750" rtl="0" algn="l">
              <a:lnSpc>
                <a:spcPct val="120000"/>
              </a:lnSpc>
              <a:spcBef>
                <a:spcPts val="500"/>
              </a:spcBef>
              <a:spcAft>
                <a:spcPts val="0"/>
              </a:spcAft>
              <a:buClr>
                <a:schemeClr val="dk1"/>
              </a:buClr>
              <a:buSzPts val="1400"/>
              <a:buChar char="•"/>
            </a:pPr>
            <a:r>
              <a:rPr lang="en-GB"/>
              <a:t>Access Control for APIs</a:t>
            </a:r>
            <a:endParaRPr/>
          </a:p>
          <a:p>
            <a:pPr indent="-285750" lvl="0" marL="285750" rtl="0" algn="l">
              <a:lnSpc>
                <a:spcPct val="120000"/>
              </a:lnSpc>
              <a:spcBef>
                <a:spcPts val="500"/>
              </a:spcBef>
              <a:spcAft>
                <a:spcPts val="0"/>
              </a:spcAft>
              <a:buClr>
                <a:schemeClr val="dk1"/>
              </a:buClr>
              <a:buSzPts val="1400"/>
              <a:buChar char="•"/>
            </a:pPr>
            <a:r>
              <a:rPr lang="en-GB"/>
              <a:t>Logging</a:t>
            </a:r>
            <a:endParaRPr/>
          </a:p>
        </p:txBody>
      </p:sp>
      <p:sp>
        <p:nvSpPr>
          <p:cNvPr id="1046" name="Google Shape;1046;p6"/>
          <p:cNvSpPr txBox="1"/>
          <p:nvPr>
            <p:ph type="title"/>
          </p:nvPr>
        </p:nvSpPr>
        <p:spPr>
          <a:xfrm>
            <a:off x="8256588" y="1520825"/>
            <a:ext cx="3563936" cy="138863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Function of Security Server</a:t>
            </a:r>
            <a:endParaRPr/>
          </a:p>
        </p:txBody>
      </p:sp>
      <p:pic>
        <p:nvPicPr>
          <p:cNvPr id="1047" name="Google Shape;1047;p6"/>
          <p:cNvPicPr preferRelativeResize="0"/>
          <p:nvPr>
            <p:ph idx="3" type="pic"/>
          </p:nvPr>
        </p:nvPicPr>
        <p:blipFill rotWithShape="1">
          <a:blip r:embed="rId3">
            <a:alphaModFix/>
          </a:blip>
          <a:srcRect b="1" l="501" r="0" t="-15553"/>
          <a:stretch/>
        </p:blipFill>
        <p:spPr>
          <a:xfrm>
            <a:off x="371475" y="1125538"/>
            <a:ext cx="7632700" cy="51117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7"/>
          <p:cNvSpPr txBox="1"/>
          <p:nvPr>
            <p:ph idx="1" type="body"/>
          </p:nvPr>
        </p:nvSpPr>
        <p:spPr>
          <a:xfrm>
            <a:off x="371476" y="1125538"/>
            <a:ext cx="3560782"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1600"/>
              </a:spcBef>
              <a:spcAft>
                <a:spcPts val="1600"/>
              </a:spcAft>
              <a:buClr>
                <a:schemeClr val="accent2"/>
              </a:buClr>
              <a:buSzPct val="100000"/>
              <a:buNone/>
            </a:pPr>
            <a:r>
              <a:t/>
            </a:r>
            <a:endParaRPr/>
          </a:p>
        </p:txBody>
      </p:sp>
      <p:sp>
        <p:nvSpPr>
          <p:cNvPr id="1053" name="Google Shape;1053;p7"/>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1054" name="Google Shape;1054;p7"/>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Normal Security Server</a:t>
            </a:r>
            <a:endParaRPr/>
          </a:p>
          <a:p>
            <a:pPr indent="-285750" lvl="0" marL="285750" rtl="0" algn="l">
              <a:lnSpc>
                <a:spcPct val="120000"/>
              </a:lnSpc>
              <a:spcBef>
                <a:spcPts val="500"/>
              </a:spcBef>
              <a:spcAft>
                <a:spcPts val="0"/>
              </a:spcAft>
              <a:buClr>
                <a:schemeClr val="dk1"/>
              </a:buClr>
              <a:buSzPts val="1400"/>
              <a:buChar char="•"/>
            </a:pPr>
            <a:r>
              <a:rPr lang="en-GB"/>
              <a:t>Provides Central Server Member Management services to the instance Security Servers</a:t>
            </a:r>
            <a:endParaRPr/>
          </a:p>
        </p:txBody>
      </p:sp>
      <p:sp>
        <p:nvSpPr>
          <p:cNvPr id="1055" name="Google Shape;1055;p7"/>
          <p:cNvSpPr txBox="1"/>
          <p:nvPr>
            <p:ph type="title"/>
          </p:nvPr>
        </p:nvSpPr>
        <p:spPr>
          <a:xfrm>
            <a:off x="371476" y="1520825"/>
            <a:ext cx="3560782" cy="1319357"/>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Management Security Server</a:t>
            </a:r>
            <a:endParaRPr/>
          </a:p>
        </p:txBody>
      </p:sp>
      <p:pic>
        <p:nvPicPr>
          <p:cNvPr id="1056" name="Google Shape;1056;p7"/>
          <p:cNvPicPr preferRelativeResize="0"/>
          <p:nvPr>
            <p:ph idx="3" type="pic"/>
          </p:nvPr>
        </p:nvPicPr>
        <p:blipFill rotWithShape="1">
          <a:blip r:embed="rId3">
            <a:alphaModFix/>
          </a:blip>
          <a:srcRect b="0" l="7164" r="7164" t="0"/>
          <a:stretch/>
        </p:blipFill>
        <p:spPr>
          <a:xfrm>
            <a:off x="4187824" y="1125538"/>
            <a:ext cx="7632701" cy="509810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8"/>
          <p:cNvSpPr txBox="1"/>
          <p:nvPr>
            <p:ph idx="1" type="body"/>
          </p:nvPr>
        </p:nvSpPr>
        <p:spPr>
          <a:xfrm>
            <a:off x="371476" y="1125538"/>
            <a:ext cx="3560782"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062" name="Google Shape;1062;p8"/>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pic>
        <p:nvPicPr>
          <p:cNvPr descr="A diagram of a document&#10;&#10;Description automatically generated" id="1063" name="Google Shape;1063;p8"/>
          <p:cNvPicPr preferRelativeResize="0"/>
          <p:nvPr>
            <p:ph idx="3" type="pic"/>
          </p:nvPr>
        </p:nvPicPr>
        <p:blipFill rotWithShape="1">
          <a:blip r:embed="rId3">
            <a:alphaModFix/>
          </a:blip>
          <a:srcRect b="-28467" l="0" r="143" t="-28882"/>
          <a:stretch/>
        </p:blipFill>
        <p:spPr>
          <a:xfrm>
            <a:off x="4187824" y="1125538"/>
            <a:ext cx="7632701" cy="5098107"/>
          </a:xfrm>
          <a:prstGeom prst="rect">
            <a:avLst/>
          </a:prstGeom>
          <a:solidFill>
            <a:srgbClr val="F2F2F2"/>
          </a:solidFill>
          <a:ln>
            <a:noFill/>
          </a:ln>
        </p:spPr>
      </p:pic>
      <p:sp>
        <p:nvSpPr>
          <p:cNvPr id="1064" name="Google Shape;1064;p8"/>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Security Servers require a minimum of two certificates to work.</a:t>
            </a:r>
            <a:endParaRPr/>
          </a:p>
          <a:p>
            <a:pPr indent="-285750" lvl="0" marL="285750" rtl="0" algn="l">
              <a:lnSpc>
                <a:spcPct val="120000"/>
              </a:lnSpc>
              <a:spcBef>
                <a:spcPts val="500"/>
              </a:spcBef>
              <a:spcAft>
                <a:spcPts val="0"/>
              </a:spcAft>
              <a:buClr>
                <a:schemeClr val="dk1"/>
              </a:buClr>
              <a:buSzPts val="1400"/>
              <a:buChar char="•"/>
            </a:pPr>
            <a:r>
              <a:rPr lang="en-GB"/>
              <a:t>Authentication certificate for the Security Server</a:t>
            </a:r>
            <a:endParaRPr/>
          </a:p>
          <a:p>
            <a:pPr indent="-285750" lvl="0" marL="285750" rtl="0" algn="l">
              <a:lnSpc>
                <a:spcPct val="120000"/>
              </a:lnSpc>
              <a:spcBef>
                <a:spcPts val="500"/>
              </a:spcBef>
              <a:spcAft>
                <a:spcPts val="0"/>
              </a:spcAft>
              <a:buClr>
                <a:schemeClr val="dk1"/>
              </a:buClr>
              <a:buSzPts val="1400"/>
              <a:buChar char="•"/>
            </a:pPr>
            <a:r>
              <a:rPr lang="en-GB"/>
              <a:t>Signature certificate for the Member</a:t>
            </a:r>
            <a:endParaRPr/>
          </a:p>
          <a:p>
            <a:pPr indent="-285750" lvl="0" marL="285750" rtl="0" algn="l">
              <a:lnSpc>
                <a:spcPct val="120000"/>
              </a:lnSpc>
              <a:spcBef>
                <a:spcPts val="500"/>
              </a:spcBef>
              <a:spcAft>
                <a:spcPts val="0"/>
              </a:spcAft>
              <a:buClr>
                <a:schemeClr val="dk1"/>
              </a:buClr>
              <a:buSzPts val="1400"/>
              <a:buChar char="•"/>
            </a:pPr>
            <a:r>
              <a:rPr lang="en-GB"/>
              <a:t>Timestamping of log files to provide evidence that nothing has been manipulated</a:t>
            </a:r>
            <a:endParaRPr/>
          </a:p>
          <a:p>
            <a:pPr indent="-285750" lvl="0" marL="285750" rtl="0" algn="l">
              <a:lnSpc>
                <a:spcPct val="120000"/>
              </a:lnSpc>
              <a:spcBef>
                <a:spcPts val="500"/>
              </a:spcBef>
              <a:spcAft>
                <a:spcPts val="0"/>
              </a:spcAft>
              <a:buClr>
                <a:schemeClr val="dk1"/>
              </a:buClr>
              <a:buSzPts val="1400"/>
              <a:buChar char="•"/>
            </a:pPr>
            <a:r>
              <a:rPr lang="en-GB"/>
              <a:t>3rd party to validate the members</a:t>
            </a:r>
            <a:endParaRPr/>
          </a:p>
          <a:p>
            <a:pPr indent="-196850" lvl="0" marL="285750" rtl="0" algn="l">
              <a:lnSpc>
                <a:spcPct val="120000"/>
              </a:lnSpc>
              <a:spcBef>
                <a:spcPts val="500"/>
              </a:spcBef>
              <a:spcAft>
                <a:spcPts val="0"/>
              </a:spcAft>
              <a:buClr>
                <a:schemeClr val="dk1"/>
              </a:buClr>
              <a:buSzPts val="1400"/>
              <a:buNone/>
            </a:pPr>
            <a:r>
              <a:t/>
            </a:r>
            <a:endParaRPr/>
          </a:p>
        </p:txBody>
      </p:sp>
      <p:sp>
        <p:nvSpPr>
          <p:cNvPr id="1065" name="Google Shape;1065;p8"/>
          <p:cNvSpPr txBox="1"/>
          <p:nvPr>
            <p:ph type="title"/>
          </p:nvPr>
        </p:nvSpPr>
        <p:spPr>
          <a:xfrm>
            <a:off x="371476" y="1520825"/>
            <a:ext cx="3560782" cy="1319357"/>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Why PKI is Needed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9"/>
          <p:cNvSpPr txBox="1"/>
          <p:nvPr>
            <p:ph type="title"/>
          </p:nvPr>
        </p:nvSpPr>
        <p:spPr>
          <a:xfrm>
            <a:off x="371475" y="1125538"/>
            <a:ext cx="3560780" cy="511175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accent3"/>
              </a:buClr>
              <a:buSzPts val="3000"/>
              <a:buFont typeface="Arial"/>
              <a:buNone/>
            </a:pPr>
            <a:r>
              <a:rPr lang="en-GB"/>
              <a:t>Questions?</a:t>
            </a:r>
            <a:endParaRPr/>
          </a:p>
        </p:txBody>
      </p:sp>
      <p:pic>
        <p:nvPicPr>
          <p:cNvPr descr="Back of people's heads and raised hands at corporate presentation with speaker and whiteboard out of focus in background" id="1071" name="Google Shape;1071;p9"/>
          <p:cNvPicPr preferRelativeResize="0"/>
          <p:nvPr>
            <p:ph idx="1" type="body"/>
          </p:nvPr>
        </p:nvPicPr>
        <p:blipFill rotWithShape="1">
          <a:blip r:embed="rId3">
            <a:alphaModFix/>
          </a:blip>
          <a:srcRect b="0" l="0" r="0" t="0"/>
          <a:stretch/>
        </p:blipFill>
        <p:spPr>
          <a:xfrm>
            <a:off x="4769708" y="1520824"/>
            <a:ext cx="6676533" cy="4716463"/>
          </a:xfrm>
          <a:prstGeom prst="rect">
            <a:avLst/>
          </a:prstGeom>
          <a:noFill/>
          <a:ln>
            <a:noFill/>
          </a:ln>
        </p:spPr>
      </p:pic>
      <p:sp>
        <p:nvSpPr>
          <p:cNvPr id="1072" name="Google Shape;1072;p9"/>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Layouts: Covers">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youts: Sections">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youts: Comparison">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ayouts: People">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ayouts: Content">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ayouts: Agenda">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2024-11-07T18:27:47Z</dcterms:created>
  <dc:creator>Heiko Vainsalu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0x0101009EE162D72832F54BAC86E3B709617880</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Language">
    <vt:lpwstr>English</vt:lpwstr>
  </property>
  <property fmtid="{D5CDD505-2E9C-101B-9397-08002B2CF9AE}" pid="12" name="xd_Signature">
    <vt:bool>false</vt:bool>
  </property>
  <property fmtid="{D5CDD505-2E9C-101B-9397-08002B2CF9AE}" pid="13" name="SharedWithUsers">
    <vt:lpwstr>1715;#Maarika Rosenstein</vt:lpwstr>
  </property>
  <property fmtid="{D5CDD505-2E9C-101B-9397-08002B2CF9AE}" pid="14" name="Order">
    <vt:r8>469000.0</vt:r8>
  </property>
</Properties>
</file>